
<file path=[Content_Types].xml><?xml version="1.0" encoding="utf-8"?>
<Types xmlns="http://schemas.openxmlformats.org/package/2006/content-types">
  <Default ContentType="image/jpeg" Extension="jpg"/>
  <Default ContentType="application/vnd.openxmlformats-officedocument.spreadsheetml.sheet" Extension="xlsx"/>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ms-office.chartcolorstyle+xml" PartName="/ppt/charts/colors1.xml"/>
  <Override ContentType="application/vnd.ms-office.chartcolorstyle+xml" PartName="/ppt/charts/colors2.xml"/>
  <Override ContentType="application/vnd.openxmlformats-officedocument.theme+xml" PartName="/ppt/theme/theme1.xml"/>
  <Override ContentType="application/vnd.openxmlformats-officedocument.theme+xml" PartName="/ppt/theme/theme2.xml"/>
  <Override ContentType="application/vnd.openxmlformats-officedocument.drawingml.chart+xml" PartName="/ppt/charts/chart2.xml"/>
  <Override ContentType="application/vnd.openxmlformats-officedocument.drawingml.chart+xml" PartName="/ppt/charts/chart1.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binary" PartName="/ppt/metadata"/>
  <Override ContentType="application/vnd.openxmlformats-officedocument.presentationml.notesMaster+xml" PartName="/ppt/notesMasters/notesMaster1.xml"/>
  <Override ContentType="application/vnd.openxmlformats-officedocument.drawingml.chartshapes+xml" PartName="/ppt/drawings/drawing1.xml"/>
  <Override ContentType="application/vnd.ms-office.chartstyle+xml" PartName="/ppt/charts/style1.xml"/>
  <Override ContentType="application/vnd.ms-office.chartstyle+xml" PartName="/ppt/charts/style2.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Lst>
  <p:sldSz cy="6858000" cx="12192000"/>
  <p:notesSz cx="7023100" cy="9309100"/>
  <p:embeddedFontLst>
    <p:embeddedFont>
      <p:font typeface="Helvetica Neue Light"/>
      <p:regular r:id="rId24"/>
      <p:bold r:id="rId25"/>
      <p:italic r:id="rId26"/>
      <p:boldItalic r:id="rId2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480">
          <p15:clr>
            <a:srgbClr val="A4A3A4"/>
          </p15:clr>
        </p15:guide>
        <p15:guide id="2" orient="horz" pos="3144">
          <p15:clr>
            <a:srgbClr val="A4A3A4"/>
          </p15:clr>
        </p15:guide>
        <p15:guide id="3" orient="horz" pos="888">
          <p15:clr>
            <a:srgbClr val="A4A3A4"/>
          </p15:clr>
        </p15:guide>
        <p15:guide id="4" orient="horz" pos="672">
          <p15:clr>
            <a:srgbClr val="A4A3A4"/>
          </p15:clr>
        </p15:guide>
        <p15:guide id="5" pos="3840">
          <p15:clr>
            <a:srgbClr val="A4A3A4"/>
          </p15:clr>
        </p15:guide>
        <p15:guide id="6" pos="380">
          <p15:clr>
            <a:srgbClr val="A4A3A4"/>
          </p15:clr>
        </p15:guide>
        <p15:guide id="7" pos="7300">
          <p15:clr>
            <a:srgbClr val="A4A3A4"/>
          </p15:clr>
        </p15:guide>
      </p15:sldGuideLst>
    </p:ext>
    <p:ext uri="{2D200454-40CA-4A62-9FC3-DE9A4176ACB9}">
      <p15:notesGuideLst>
        <p15:guide id="1" orient="horz" pos="2932">
          <p15:clr>
            <a:srgbClr val="A4A3A4"/>
          </p15:clr>
        </p15:guide>
        <p15:guide id="2" pos="2212">
          <p15:clr>
            <a:srgbClr val="A4A3A4"/>
          </p15:clr>
        </p15:guide>
      </p15:notesGuideLst>
    </p:ext>
    <p:ext uri="http://customooxmlschemas.google.com/">
      <go:slidesCustomData xmlns:go="http://customooxmlschemas.google.com/" r:id="rId28" roundtripDataSignature="AMtx7miK8wLyWpo4DbN0hVxW8PKFxz1P6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480" orient="horz"/>
        <p:guide pos="3144" orient="horz"/>
        <p:guide pos="888" orient="horz"/>
        <p:guide pos="672" orient="horz"/>
        <p:guide pos="3840"/>
        <p:guide pos="380"/>
        <p:guide pos="7300"/>
      </p:guideLst>
    </p:cSldViewPr>
  </p:slideViewPr>
  <p:notesViewPr>
    <p:cSldViewPr snapToGrid="0">
      <p:cViewPr varScale="1">
        <p:scale>
          <a:sx n="100" d="100"/>
          <a:sy n="100" d="100"/>
        </p:scale>
        <p:origin x="0" y="0"/>
      </p:cViewPr>
      <p:guideLst>
        <p:guide pos="2932" orient="horz"/>
        <p:guide pos="2212"/>
      </p:guideLst>
    </p:cSldViewPr>
  </p:notes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font" Target="fonts/HelveticaNeueLight-regular.fntdata"/><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HelveticaNeueLight-italic.fntdata"/><Relationship Id="rId25" Type="http://schemas.openxmlformats.org/officeDocument/2006/relationships/font" Target="fonts/HelveticaNeueLight-bold.fntdata"/><Relationship Id="rId28" Type="http://customschemas.google.com/relationships/presentationmetadata" Target="metadata"/><Relationship Id="rId27" Type="http://schemas.openxmlformats.org/officeDocument/2006/relationships/font" Target="fonts/HelveticaNeueLight-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package" Target="../embeddings/Microsoft_Excel_Sheet1.xlsx"/><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1" Type="http://schemas.microsoft.com/office/2011/relationships/chartStyle" Target="style2.xml"/><Relationship Id="rId2" Type="http://schemas.microsoft.com/office/2011/relationships/chartColorStyle" Target="colors2.xml"/><Relationship Id="rId3" Type="http://schemas.openxmlformats.org/officeDocument/2006/relationships/package" Target="../embeddings/Microsoft_Excel_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ofPieChart>
        <c:ofPieType val="pie"/>
        <c:varyColors val="1"/>
        <c:ser>
          <c:idx val="0"/>
          <c:order val="0"/>
          <c:tx>
            <c:strRef>
              <c:f>Sheet1!$B$1</c:f>
              <c:strCache>
                <c:ptCount val="1"/>
                <c:pt idx="0">
                  <c:v>Bizjets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DDB1-4185-B027-6C01699EE139}"/>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DDB1-4185-B027-6C01699EE139}"/>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DDB1-4185-B027-6C01699EE139}"/>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DDB1-4185-B027-6C01699EE139}"/>
              </c:ext>
            </c:extLst>
          </c:dPt>
          <c:dPt>
            <c:idx val="4"/>
            <c:bubble3D val="0"/>
            <c:spPr>
              <a:solidFill>
                <a:schemeClr val="accent3">
                  <a:lumMod val="40000"/>
                  <a:lumOff val="60000"/>
                </a:schemeClr>
              </a:solidFill>
              <a:ln w="19050">
                <a:solidFill>
                  <a:schemeClr val="lt1"/>
                </a:solidFill>
              </a:ln>
              <a:effectLst/>
            </c:spPr>
            <c:extLst>
              <c:ext xmlns:c16="http://schemas.microsoft.com/office/drawing/2014/chart" uri="{C3380CC4-5D6E-409C-BE32-E72D297353CC}">
                <c16:uniqueId val="{00000009-DDB1-4185-B027-6C01699EE139}"/>
              </c:ext>
            </c:extLst>
          </c:dPt>
          <c:dPt>
            <c:idx val="5"/>
            <c:bubble3D val="0"/>
            <c:spPr>
              <a:solidFill>
                <a:schemeClr val="bg2">
                  <a:lumMod val="60000"/>
                  <a:lumOff val="40000"/>
                </a:schemeClr>
              </a:solidFill>
              <a:ln w="19050">
                <a:solidFill>
                  <a:schemeClr val="lt1"/>
                </a:solidFill>
              </a:ln>
              <a:effectLst/>
            </c:spPr>
            <c:extLst>
              <c:ext xmlns:c16="http://schemas.microsoft.com/office/drawing/2014/chart" uri="{C3380CC4-5D6E-409C-BE32-E72D297353CC}">
                <c16:uniqueId val="{00000004-65EE-490E-A239-A276667F7C35}"/>
              </c:ext>
            </c:extLst>
          </c:dPt>
          <c:dPt>
            <c:idx val="6"/>
            <c:bubble3D val="0"/>
            <c:spPr>
              <a:solidFill>
                <a:schemeClr val="bg2">
                  <a:lumMod val="50000"/>
                </a:schemeClr>
              </a:solidFill>
              <a:ln w="19050">
                <a:solidFill>
                  <a:schemeClr val="lt1"/>
                </a:solidFill>
              </a:ln>
              <a:effectLst/>
            </c:spPr>
            <c:extLst>
              <c:ext xmlns:c16="http://schemas.microsoft.com/office/drawing/2014/chart" uri="{C3380CC4-5D6E-409C-BE32-E72D297353CC}">
                <c16:uniqueId val="{00000003-65EE-490E-A239-A276667F7C35}"/>
              </c:ext>
            </c:extLst>
          </c:dPt>
          <c:dPt>
            <c:idx val="7"/>
            <c:bubble3D val="0"/>
            <c:spPr>
              <a:solidFill>
                <a:schemeClr val="bg2"/>
              </a:solidFill>
              <a:ln w="19050">
                <a:solidFill>
                  <a:schemeClr val="lt1"/>
                </a:solidFill>
              </a:ln>
              <a:effectLst/>
            </c:spPr>
            <c:extLst>
              <c:ext xmlns:c16="http://schemas.microsoft.com/office/drawing/2014/chart" uri="{C3380CC4-5D6E-409C-BE32-E72D297353CC}">
                <c16:uniqueId val="{00000002-65EE-490E-A239-A276667F7C35}"/>
              </c:ext>
            </c:extLst>
          </c:dPt>
          <c:cat>
            <c:strRef>
              <c:f>Sheet1!$A$2:$A$8</c:f>
              <c:strCache>
                <c:ptCount val="7"/>
                <c:pt idx="0">
                  <c:v>North America</c:v>
                </c:pt>
                <c:pt idx="1">
                  <c:v>Africa</c:v>
                </c:pt>
                <c:pt idx="2">
                  <c:v>Asia Pacific</c:v>
                </c:pt>
                <c:pt idx="3">
                  <c:v>Europe</c:v>
                </c:pt>
                <c:pt idx="4">
                  <c:v>Latin America</c:v>
                </c:pt>
                <c:pt idx="5">
                  <c:v>ME large</c:v>
                </c:pt>
                <c:pt idx="6">
                  <c:v>ME not large</c:v>
                </c:pt>
              </c:strCache>
            </c:strRef>
          </c:cat>
          <c:val>
            <c:numRef>
              <c:f>Sheet1!$B$2:$B$8</c:f>
              <c:numCache>
                <c:formatCode>General</c:formatCode>
                <c:ptCount val="7"/>
                <c:pt idx="0">
                  <c:v>15681</c:v>
                </c:pt>
                <c:pt idx="1">
                  <c:v>447</c:v>
                </c:pt>
                <c:pt idx="2">
                  <c:v>1307</c:v>
                </c:pt>
                <c:pt idx="3">
                  <c:v>2877</c:v>
                </c:pt>
                <c:pt idx="4">
                  <c:v>2772</c:v>
                </c:pt>
                <c:pt idx="5">
                  <c:v>338</c:v>
                </c:pt>
                <c:pt idx="6">
                  <c:v>280</c:v>
                </c:pt>
              </c:numCache>
            </c:numRef>
          </c:val>
          <c:extLst>
            <c:ext xmlns:c16="http://schemas.microsoft.com/office/drawing/2014/chart" uri="{C3380CC4-5D6E-409C-BE32-E72D297353CC}">
              <c16:uniqueId val="{00000000-65EE-490E-A239-A276667F7C35}"/>
            </c:ext>
          </c:extLst>
        </c:ser>
        <c:dLbls>
          <c:showLegendKey val="0"/>
          <c:showVal val="0"/>
          <c:showCatName val="0"/>
          <c:showSerName val="0"/>
          <c:showPercent val="0"/>
          <c:showBubbleSize val="0"/>
          <c:showLeaderLines val="1"/>
        </c:dLbls>
        <c:gapWidth val="100"/>
        <c:splitType val="pos"/>
        <c:splitPos val="2"/>
        <c:secondPieSize val="75"/>
        <c:serLines>
          <c:spPr>
            <a:ln w="9525" cap="flat" cmpd="sng" algn="ctr">
              <a:solidFill>
                <a:schemeClr val="tx1">
                  <a:lumMod val="35000"/>
                  <a:lumOff val="65000"/>
                </a:schemeClr>
              </a:solidFill>
              <a:round/>
            </a:ln>
            <a:effectLst/>
          </c:spPr>
        </c:serLines>
      </c:of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sz="2400" b="0" i="0" baseline="0" dirty="0">
                <a:effectLst/>
              </a:rPr>
              <a:t> Direct Operating Costs Per Hour </a:t>
            </a:r>
            <a:endParaRPr lang="en-US" sz="2400" dirty="0">
              <a:effectLst/>
            </a:endParaRPr>
          </a:p>
        </c:rich>
      </c:tx>
      <c:layout>
        <c:manualLayout>
          <c:xMode val="edge"/>
          <c:yMode val="edge"/>
          <c:x val="0"/>
          <c:y val="1.221001221001221E-2"/>
        </c:manualLayout>
      </c:layout>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 Column1 </c:v>
                </c:pt>
              </c:strCache>
            </c:strRef>
          </c:tx>
          <c:spPr>
            <a:ln w="79375" cap="rnd" cmpd="sng">
              <a:solidFill>
                <a:schemeClr val="bg2"/>
              </a:solidFill>
              <a:round/>
            </a:ln>
            <a:effectLst/>
          </c:spPr>
          <c:marker>
            <c:symbol val="circle"/>
            <c:size val="15"/>
            <c:spPr>
              <a:solidFill>
                <a:schemeClr val="bg2"/>
              </a:solidFill>
              <a:ln w="47625">
                <a:solidFill>
                  <a:schemeClr val="bg2"/>
                </a:solidFill>
              </a:ln>
              <a:effectLst/>
            </c:spPr>
          </c:marker>
          <c:cat>
            <c:strRef>
              <c:f>Sheet1!$A$2:$A$5</c:f>
              <c:strCache>
                <c:ptCount val="4"/>
                <c:pt idx="0">
                  <c:v>Super Midsize</c:v>
                </c:pt>
                <c:pt idx="1">
                  <c:v>Large jets</c:v>
                </c:pt>
                <c:pt idx="2">
                  <c:v>Large ULR</c:v>
                </c:pt>
                <c:pt idx="3">
                  <c:v>BBJ 737-7</c:v>
                </c:pt>
              </c:strCache>
            </c:strRef>
          </c:cat>
          <c:val>
            <c:numRef>
              <c:f>Sheet1!$B$2:$B$5</c:f>
              <c:numCache>
                <c:formatCode>_("$"* #,##0_);_("$"* \(#,##0\);_("$"* "-"??_);_(@_)</c:formatCode>
                <c:ptCount val="4"/>
                <c:pt idx="0">
                  <c:v>3439.4766619999996</c:v>
                </c:pt>
                <c:pt idx="1">
                  <c:v>4958.7256090000001</c:v>
                </c:pt>
                <c:pt idx="2">
                  <c:v>6684</c:v>
                </c:pt>
                <c:pt idx="3">
                  <c:v>5178</c:v>
                </c:pt>
              </c:numCache>
            </c:numRef>
          </c:val>
          <c:smooth val="0"/>
          <c:extLst>
            <c:ext xmlns:c16="http://schemas.microsoft.com/office/drawing/2014/chart" uri="{C3380CC4-5D6E-409C-BE32-E72D297353CC}">
              <c16:uniqueId val="{00000000-DB1B-4AE1-A790-CFD899335554}"/>
            </c:ext>
          </c:extLst>
        </c:ser>
        <c:dLbls>
          <c:showLegendKey val="0"/>
          <c:showVal val="0"/>
          <c:showCatName val="0"/>
          <c:showSerName val="0"/>
          <c:showPercent val="0"/>
          <c:showBubbleSize val="0"/>
        </c:dLbls>
        <c:marker val="1"/>
        <c:smooth val="0"/>
        <c:axId val="16029983"/>
        <c:axId val="24625439"/>
      </c:lineChart>
      <c:catAx>
        <c:axId val="160299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24625439"/>
        <c:crosses val="autoZero"/>
        <c:auto val="1"/>
        <c:lblAlgn val="ctr"/>
        <c:lblOffset val="100"/>
        <c:noMultiLvlLbl val="0"/>
      </c:catAx>
      <c:valAx>
        <c:axId val="24625439"/>
        <c:scaling>
          <c:orientation val="minMax"/>
          <c:max val="9500"/>
          <c:min val="0"/>
        </c:scaling>
        <c:delete val="0"/>
        <c:axPos val="l"/>
        <c:majorGridlines>
          <c:spPr>
            <a:ln w="9525" cap="flat" cmpd="sng" algn="ctr">
              <a:solidFill>
                <a:schemeClr val="tx1">
                  <a:lumMod val="15000"/>
                  <a:lumOff val="85000"/>
                </a:schemeClr>
              </a:solidFill>
              <a:round/>
            </a:ln>
            <a:effectLst/>
          </c:spPr>
        </c:majorGridlines>
        <c:numFmt formatCode="_(&quot;$&quot;* #,##0_);_(&quot;$&quot;* \(#,##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602998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3">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50000"/>
            <a:lumOff val="50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915" b="0" kern="1200" spc="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0.0923</cdr:x>
      <cdr:y>0.60743</cdr:y>
    </cdr:from>
    <cdr:to>
      <cdr:x>0.32082</cdr:x>
      <cdr:y>0.67598</cdr:y>
    </cdr:to>
    <cdr:sp macro="" textlink="">
      <cdr:nvSpPr>
        <cdr:cNvPr id="2" name="TextBox 1"/>
        <cdr:cNvSpPr txBox="1"/>
      </cdr:nvSpPr>
      <cdr:spPr bwMode="auto">
        <a:xfrm xmlns:a="http://schemas.openxmlformats.org/drawingml/2006/main">
          <a:off x="848393" y="3291456"/>
          <a:ext cx="2100430" cy="37147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vert="horz" wrap="square" lIns="0" tIns="0" rIns="0" bIns="0" numCol="1" rtlCol="0" anchor="t" anchorCtr="0" compatLnSpc="1">
          <a:prstTxWarp prst="textNoShape">
            <a:avLst/>
          </a:prstTxWarp>
          <a:noAutofit/>
        </a:bodyPr>
        <a:lstStyle xmlns:a="http://schemas.openxmlformats.org/drawingml/2006/main"/>
        <a:p xmlns:a="http://schemas.openxmlformats.org/drawingml/2006/main">
          <a:pPr marL="0" marR="0" indent="0" algn="ctr" defTabSz="914400" rtl="0" eaLnBrk="1" fontAlgn="base" latinLnBrk="0" hangingPunct="1">
            <a:spcBef>
              <a:spcPct val="0"/>
            </a:spcBef>
            <a:spcAft>
              <a:spcPct val="0"/>
            </a:spcAft>
            <a:buClrTx/>
            <a:buSzTx/>
            <a:buFontTx/>
            <a:buNone/>
            <a:tabLst/>
          </a:pPr>
          <a:r>
            <a:rPr kumimoji="0" lang="en-US" sz="1800" b="0" i="0" u="none" strike="noStrike" kern="1200" cap="none" spc="0" normalizeH="0" baseline="0" noProof="0" dirty="0">
              <a:ln>
                <a:noFill/>
              </a:ln>
              <a:solidFill>
                <a:schemeClr val="bg1"/>
              </a:solidFill>
              <a:effectLst/>
              <a:uLnTx/>
              <a:uFillTx/>
              <a:ea typeface="+mj-ea"/>
              <a:cs typeface="Arial" pitchFamily="34" charset="0"/>
            </a:rPr>
            <a:t>North</a:t>
          </a:r>
          <a:r>
            <a:rPr kumimoji="0" lang="en-US" sz="1800" b="0" i="0" u="none" strike="noStrike" kern="1200" cap="none" spc="0" normalizeH="0" noProof="0" dirty="0">
              <a:ln>
                <a:noFill/>
              </a:ln>
              <a:solidFill>
                <a:schemeClr val="bg1"/>
              </a:solidFill>
              <a:effectLst/>
              <a:uLnTx/>
              <a:uFillTx/>
              <a:ea typeface="+mj-ea"/>
              <a:cs typeface="Arial" pitchFamily="34" charset="0"/>
            </a:rPr>
            <a:t> America</a:t>
          </a:r>
          <a:endParaRPr kumimoji="0" lang="en-US" sz="1800" b="0" i="0" u="none" strike="noStrike" kern="1200" cap="none" spc="0" normalizeH="0" baseline="0" noProof="0" dirty="0">
            <a:ln>
              <a:noFill/>
            </a:ln>
            <a:solidFill>
              <a:schemeClr val="bg1"/>
            </a:solidFill>
            <a:effectLst/>
            <a:uLnTx/>
            <a:uFillTx/>
            <a:ea typeface="+mj-ea"/>
            <a:cs typeface="Arial" pitchFamily="34"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407988" y="700088"/>
            <a:ext cx="6207125" cy="349091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 name="Google Shape;4;n"/>
          <p:cNvSpPr txBox="1"/>
          <p:nvPr>
            <p:ph idx="1" type="body"/>
          </p:nvPr>
        </p:nvSpPr>
        <p:spPr>
          <a:xfrm>
            <a:off x="702310" y="4421824"/>
            <a:ext cx="5618480" cy="4189095"/>
          </a:xfrm>
          <a:prstGeom prst="rect">
            <a:avLst/>
          </a:prstGeom>
          <a:noFill/>
          <a:ln>
            <a:noFill/>
          </a:ln>
        </p:spPr>
        <p:txBody>
          <a:bodyPr anchorCtr="0" anchor="t" bIns="47025" lIns="94050" spcFirstLastPara="1" rIns="94050" wrap="square" tIns="47025">
            <a:normAutofit/>
          </a:bodyPr>
          <a:lstStyle>
            <a:lvl1pPr indent="-228600" lvl="0" marL="457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indent="-228600" lvl="1" marL="914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2pPr>
            <a:lvl3pPr indent="-228600" lvl="2" marL="1371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3pPr>
            <a:lvl4pPr indent="-228600" lvl="3" marL="1828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4pPr>
            <a:lvl5pPr indent="-228600" lvl="4" marL="22860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5" name="Google Shape;5;n"/>
          <p:cNvSpPr txBox="1"/>
          <p:nvPr>
            <p:ph idx="11" type="ftr"/>
          </p:nvPr>
        </p:nvSpPr>
        <p:spPr>
          <a:xfrm>
            <a:off x="435694" y="8862331"/>
            <a:ext cx="2113432" cy="222234"/>
          </a:xfrm>
          <a:prstGeom prst="rect">
            <a:avLst/>
          </a:prstGeom>
          <a:noFill/>
          <a:ln>
            <a:noFill/>
          </a:ln>
        </p:spPr>
        <p:txBody>
          <a:bodyPr anchorCtr="0" anchor="ctr" bIns="46200" lIns="92425" spcFirstLastPara="1" rIns="92425" wrap="square" tIns="462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 name="Google Shape;6;n"/>
          <p:cNvSpPr txBox="1"/>
          <p:nvPr>
            <p:ph idx="12" type="sldNum"/>
          </p:nvPr>
        </p:nvSpPr>
        <p:spPr>
          <a:xfrm>
            <a:off x="6196017" y="8862332"/>
            <a:ext cx="341402" cy="222234"/>
          </a:xfrm>
          <a:prstGeom prst="rect">
            <a:avLst/>
          </a:prstGeom>
          <a:noFill/>
          <a:ln>
            <a:noFill/>
          </a:ln>
        </p:spPr>
        <p:txBody>
          <a:bodyPr anchorCtr="0" anchor="ctr" bIns="46200" lIns="92425" spcFirstLastPara="1" rIns="92425" wrap="square" tIns="46200">
            <a:noAutofit/>
          </a:bodyPr>
          <a:lstStyle/>
          <a:p>
            <a:pPr indent="0" lvl="0" marL="0" marR="0" rtl="0" algn="r">
              <a:spcBef>
                <a:spcPts val="0"/>
              </a:spcBef>
              <a:spcAft>
                <a:spcPts val="0"/>
              </a:spcAft>
              <a:buNone/>
            </a:pPr>
            <a:fld id="{00000000-1234-1234-1234-123412341234}" type="slidenum">
              <a:rPr b="0" i="0" lang="en-US" sz="700" u="none" cap="none" strike="noStrike">
                <a:solidFill>
                  <a:srgbClr val="3F3F3F"/>
                </a:solidFill>
                <a:latin typeface="Arial"/>
                <a:ea typeface="Arial"/>
                <a:cs typeface="Arial"/>
                <a:sym typeface="Arial"/>
              </a:rPr>
              <a:t>‹#›</a:t>
            </a:fld>
            <a:endParaRPr b="0" i="0" sz="700" u="none" cap="none" strike="noStrike">
              <a:solidFill>
                <a:srgbClr val="3F3F3F"/>
              </a:solidFill>
              <a:latin typeface="Arial"/>
              <a:ea typeface="Arial"/>
              <a:cs typeface="Arial"/>
              <a:sym typeface="Arial"/>
            </a:endParaRPr>
          </a:p>
        </p:txBody>
      </p:sp>
      <p:sp>
        <p:nvSpPr>
          <p:cNvPr id="7" name="Google Shape;7;n"/>
          <p:cNvSpPr txBox="1"/>
          <p:nvPr/>
        </p:nvSpPr>
        <p:spPr>
          <a:xfrm>
            <a:off x="4627041" y="8862331"/>
            <a:ext cx="1614496" cy="222234"/>
          </a:xfrm>
          <a:prstGeom prst="rect">
            <a:avLst/>
          </a:prstGeom>
          <a:noFill/>
          <a:ln>
            <a:noFill/>
          </a:ln>
        </p:spPr>
        <p:txBody>
          <a:bodyPr anchorCtr="0" anchor="b" bIns="46200" lIns="92425" spcFirstLastPara="1" rIns="92425" wrap="square" tIns="46200">
            <a:noAutofit/>
          </a:bodyPr>
          <a:lstStyle/>
          <a:p>
            <a:pPr indent="0" lvl="0" marL="0" marR="0" rtl="0" algn="r">
              <a:spcBef>
                <a:spcPts val="0"/>
              </a:spcBef>
              <a:spcAft>
                <a:spcPts val="0"/>
              </a:spcAft>
              <a:buNone/>
            </a:pPr>
            <a:r>
              <a:rPr b="0" i="0" lang="en-US" sz="700" u="none" cap="none" strike="noStrike">
                <a:solidFill>
                  <a:srgbClr val="3F3F3F"/>
                </a:solidFill>
                <a:latin typeface="Arial"/>
                <a:ea typeface="Arial"/>
                <a:cs typeface="Arial"/>
                <a:sym typeface="Arial"/>
              </a:rPr>
              <a:t>BOEING PROPRIETARY</a:t>
            </a:r>
            <a:endParaRPr/>
          </a:p>
        </p:txBody>
      </p:sp>
      <p:cxnSp>
        <p:nvCxnSpPr>
          <p:cNvPr id="8" name="Google Shape;8;n"/>
          <p:cNvCxnSpPr/>
          <p:nvPr/>
        </p:nvCxnSpPr>
        <p:spPr>
          <a:xfrm>
            <a:off x="6253808" y="8884840"/>
            <a:ext cx="0" cy="177214"/>
          </a:xfrm>
          <a:prstGeom prst="straightConnector1">
            <a:avLst/>
          </a:prstGeom>
          <a:noFill/>
          <a:ln cap="flat" cmpd="sng" w="9525">
            <a:solidFill>
              <a:srgbClr val="3F3F3F"/>
            </a:solidFill>
            <a:prstDash val="solid"/>
            <a:round/>
            <a:headEnd len="sm" w="sm" type="none"/>
            <a:tailEnd len="sm" w="sm" type="none"/>
          </a:ln>
        </p:spPr>
      </p:cxn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p1:notes"/>
          <p:cNvSpPr/>
          <p:nvPr>
            <p:ph idx="2" type="sldImg"/>
          </p:nvPr>
        </p:nvSpPr>
        <p:spPr>
          <a:xfrm>
            <a:off x="407988" y="700088"/>
            <a:ext cx="6207125" cy="349091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5" name="Google Shape;335;p1:notes"/>
          <p:cNvSpPr txBox="1"/>
          <p:nvPr>
            <p:ph idx="1" type="body"/>
          </p:nvPr>
        </p:nvSpPr>
        <p:spPr>
          <a:xfrm>
            <a:off x="702310" y="4421824"/>
            <a:ext cx="5618480" cy="4189095"/>
          </a:xfrm>
          <a:prstGeom prst="rect">
            <a:avLst/>
          </a:prstGeom>
          <a:noFill/>
          <a:ln>
            <a:noFill/>
          </a:ln>
        </p:spPr>
        <p:txBody>
          <a:bodyPr anchorCtr="0" anchor="t" bIns="47025" lIns="94050" spcFirstLastPara="1" rIns="94050" wrap="square" tIns="47025">
            <a:normAutofit/>
          </a:bodyPr>
          <a:lstStyle/>
          <a:p>
            <a:pPr indent="0" lvl="0" marL="0" rtl="0" algn="l">
              <a:spcBef>
                <a:spcPts val="0"/>
              </a:spcBef>
              <a:spcAft>
                <a:spcPts val="0"/>
              </a:spcAft>
              <a:buNone/>
            </a:pPr>
            <a:r>
              <a:rPr lang="en-US"/>
              <a:t>בוקר טוב לכולם, שמי אורן קצן ואני נציג בואינג בארץ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Good morning, my name is Oren Katzen and I’m BBJ’s marketing director based here in Israel.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It’s a pleasure to be here at this conference and we’re delighted with the relationship we’ve built with Gal, Ron and the Jetsetter team. Thank you for continuing to promote business aviation in Israel.</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Even though this is our first TLV BAC, BBJ is no stranger to the Middle East market. Quite the opposite, in fact. </a:t>
            </a:r>
            <a:endParaRPr/>
          </a:p>
        </p:txBody>
      </p:sp>
      <p:sp>
        <p:nvSpPr>
          <p:cNvPr id="336" name="Google Shape;336;p1:notes"/>
          <p:cNvSpPr txBox="1"/>
          <p:nvPr>
            <p:ph idx="12" type="sldNum"/>
          </p:nvPr>
        </p:nvSpPr>
        <p:spPr>
          <a:xfrm>
            <a:off x="6196017" y="8862332"/>
            <a:ext cx="341402" cy="222234"/>
          </a:xfrm>
          <a:prstGeom prst="rect">
            <a:avLst/>
          </a:prstGeom>
          <a:noFill/>
          <a:ln>
            <a:noFill/>
          </a:ln>
        </p:spPr>
        <p:txBody>
          <a:bodyPr anchorCtr="0" anchor="ctr" bIns="46200" lIns="92425" spcFirstLastPara="1" rIns="92425" wrap="square" tIns="46200">
            <a:noAutofit/>
          </a:bodyPr>
          <a:lstStyle/>
          <a:p>
            <a:pPr indent="0" lvl="0" marL="0" rtl="0" algn="r">
              <a:spcBef>
                <a:spcPts val="0"/>
              </a:spcBef>
              <a:spcAft>
                <a:spcPts val="0"/>
              </a:spcAft>
              <a:buNone/>
            </a:pPr>
            <a:fld id="{00000000-1234-1234-1234-123412341234}" type="slidenum">
              <a:rPr lang="en-US" sz="700">
                <a:solidFill>
                  <a:srgbClr val="3F3F3F"/>
                </a:solidFill>
                <a:latin typeface="Arial"/>
                <a:ea typeface="Arial"/>
                <a:cs typeface="Arial"/>
                <a:sym typeface="Arial"/>
              </a:rPr>
              <a:t>‹#›</a:t>
            </a:fld>
            <a:endParaRPr sz="700">
              <a:solidFill>
                <a:srgbClr val="3F3F3F"/>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8" name="Shape 518"/>
        <p:cNvGrpSpPr/>
        <p:nvPr/>
      </p:nvGrpSpPr>
      <p:grpSpPr>
        <a:xfrm>
          <a:off x="0" y="0"/>
          <a:ext cx="0" cy="0"/>
          <a:chOff x="0" y="0"/>
          <a:chExt cx="0" cy="0"/>
        </a:xfrm>
      </p:grpSpPr>
      <p:sp>
        <p:nvSpPr>
          <p:cNvPr id="519" name="Google Shape;519;p10:notes"/>
          <p:cNvSpPr/>
          <p:nvPr>
            <p:ph idx="2" type="sldImg"/>
          </p:nvPr>
        </p:nvSpPr>
        <p:spPr>
          <a:xfrm>
            <a:off x="407988" y="700088"/>
            <a:ext cx="6207125" cy="349091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20" name="Google Shape;520;p10:notes"/>
          <p:cNvSpPr txBox="1"/>
          <p:nvPr>
            <p:ph idx="1" type="body"/>
          </p:nvPr>
        </p:nvSpPr>
        <p:spPr>
          <a:xfrm>
            <a:off x="702310" y="4421824"/>
            <a:ext cx="5618480" cy="4189095"/>
          </a:xfrm>
          <a:prstGeom prst="rect">
            <a:avLst/>
          </a:prstGeom>
          <a:noFill/>
          <a:ln>
            <a:noFill/>
          </a:ln>
        </p:spPr>
        <p:txBody>
          <a:bodyPr anchorCtr="0" anchor="t" bIns="47025" lIns="94050" spcFirstLastPara="1" rIns="94050" wrap="square" tIns="47025">
            <a:normAutofit/>
          </a:bodyPr>
          <a:lstStyle/>
          <a:p>
            <a:pPr indent="0" lvl="0" marL="0" rtl="0" algn="l">
              <a:spcBef>
                <a:spcPts val="0"/>
              </a:spcBef>
              <a:spcAft>
                <a:spcPts val="0"/>
              </a:spcAft>
              <a:buNone/>
            </a:pPr>
            <a:r>
              <a:rPr lang="en-US"/>
              <a:t>The completely different feel is apparent here as well in the “Majlis”</a:t>
            </a:r>
            <a:endParaRPr/>
          </a:p>
        </p:txBody>
      </p:sp>
      <p:sp>
        <p:nvSpPr>
          <p:cNvPr id="521" name="Google Shape;521;p10:notes"/>
          <p:cNvSpPr txBox="1"/>
          <p:nvPr>
            <p:ph idx="12" type="sldNum"/>
          </p:nvPr>
        </p:nvSpPr>
        <p:spPr>
          <a:xfrm>
            <a:off x="6196017" y="8862332"/>
            <a:ext cx="341402" cy="222234"/>
          </a:xfrm>
          <a:prstGeom prst="rect">
            <a:avLst/>
          </a:prstGeom>
          <a:noFill/>
          <a:ln>
            <a:noFill/>
          </a:ln>
        </p:spPr>
        <p:txBody>
          <a:bodyPr anchorCtr="0" anchor="ctr" bIns="46200" lIns="92425" spcFirstLastPara="1" rIns="92425" wrap="square" tIns="46200">
            <a:noAutofit/>
          </a:bodyPr>
          <a:lstStyle/>
          <a:p>
            <a:pPr indent="0" lvl="0" marL="0" rtl="0" algn="r">
              <a:spcBef>
                <a:spcPts val="0"/>
              </a:spcBef>
              <a:spcAft>
                <a:spcPts val="0"/>
              </a:spcAft>
              <a:buNone/>
            </a:pPr>
            <a:fld id="{00000000-1234-1234-1234-123412341234}" type="slidenum">
              <a:rPr lang="en-US" sz="700">
                <a:solidFill>
                  <a:srgbClr val="3F3F3F"/>
                </a:solidFill>
                <a:latin typeface="Arial"/>
                <a:ea typeface="Arial"/>
                <a:cs typeface="Arial"/>
                <a:sym typeface="Arial"/>
              </a:rPr>
              <a:t>‹#›</a:t>
            </a:fld>
            <a:endParaRPr sz="700">
              <a:solidFill>
                <a:srgbClr val="3F3F3F"/>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6" name="Shape 526"/>
        <p:cNvGrpSpPr/>
        <p:nvPr/>
      </p:nvGrpSpPr>
      <p:grpSpPr>
        <a:xfrm>
          <a:off x="0" y="0"/>
          <a:ext cx="0" cy="0"/>
          <a:chOff x="0" y="0"/>
          <a:chExt cx="0" cy="0"/>
        </a:xfrm>
      </p:grpSpPr>
      <p:sp>
        <p:nvSpPr>
          <p:cNvPr id="527" name="Google Shape;527;p11:notes"/>
          <p:cNvSpPr/>
          <p:nvPr>
            <p:ph idx="2" type="sldImg"/>
          </p:nvPr>
        </p:nvSpPr>
        <p:spPr>
          <a:xfrm>
            <a:off x="407988" y="700088"/>
            <a:ext cx="6207125" cy="349091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28" name="Google Shape;528;p11:notes"/>
          <p:cNvSpPr txBox="1"/>
          <p:nvPr>
            <p:ph idx="1" type="body"/>
          </p:nvPr>
        </p:nvSpPr>
        <p:spPr>
          <a:xfrm>
            <a:off x="702310" y="4421824"/>
            <a:ext cx="5618480" cy="4189095"/>
          </a:xfrm>
          <a:prstGeom prst="rect">
            <a:avLst/>
          </a:prstGeom>
          <a:noFill/>
          <a:ln>
            <a:noFill/>
          </a:ln>
        </p:spPr>
        <p:txBody>
          <a:bodyPr anchorCtr="0" anchor="t" bIns="47025" lIns="94050" spcFirstLastPara="1" rIns="94050" wrap="square" tIns="47025">
            <a:normAutofit/>
          </a:bodyPr>
          <a:lstStyle/>
          <a:p>
            <a:pPr indent="0" lvl="0" marL="0" rtl="0" algn="l">
              <a:spcBef>
                <a:spcPts val="0"/>
              </a:spcBef>
              <a:spcAft>
                <a:spcPts val="0"/>
              </a:spcAft>
              <a:buNone/>
            </a:pPr>
            <a:r>
              <a:rPr lang="en-US"/>
              <a:t>Or…if you’re investing this much money in your travel experience, perhaps you prefer a proper Majlis,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The BBJ experience speaks for itself, and yes, there is a difference, and one which is appreciated here in the Middle East market more than most.</a:t>
            </a:r>
            <a:endParaRPr/>
          </a:p>
        </p:txBody>
      </p:sp>
      <p:sp>
        <p:nvSpPr>
          <p:cNvPr id="529" name="Google Shape;529;p11:notes"/>
          <p:cNvSpPr txBox="1"/>
          <p:nvPr>
            <p:ph idx="12" type="sldNum"/>
          </p:nvPr>
        </p:nvSpPr>
        <p:spPr>
          <a:xfrm>
            <a:off x="6196017" y="8862332"/>
            <a:ext cx="341402" cy="222234"/>
          </a:xfrm>
          <a:prstGeom prst="rect">
            <a:avLst/>
          </a:prstGeom>
          <a:noFill/>
          <a:ln>
            <a:noFill/>
          </a:ln>
        </p:spPr>
        <p:txBody>
          <a:bodyPr anchorCtr="0" anchor="ctr" bIns="46200" lIns="92425" spcFirstLastPara="1" rIns="92425" wrap="square" tIns="46200">
            <a:noAutofit/>
          </a:bodyPr>
          <a:lstStyle/>
          <a:p>
            <a:pPr indent="0" lvl="0" marL="0" rtl="0" algn="r">
              <a:spcBef>
                <a:spcPts val="0"/>
              </a:spcBef>
              <a:spcAft>
                <a:spcPts val="0"/>
              </a:spcAft>
              <a:buNone/>
            </a:pPr>
            <a:fld id="{00000000-1234-1234-1234-123412341234}" type="slidenum">
              <a:rPr lang="en-US" sz="700">
                <a:solidFill>
                  <a:srgbClr val="3F3F3F"/>
                </a:solidFill>
                <a:latin typeface="Arial"/>
                <a:ea typeface="Arial"/>
                <a:cs typeface="Arial"/>
                <a:sym typeface="Arial"/>
              </a:rPr>
              <a:t>‹#›</a:t>
            </a:fld>
            <a:endParaRPr sz="700">
              <a:solidFill>
                <a:srgbClr val="3F3F3F"/>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4" name="Shape 534"/>
        <p:cNvGrpSpPr/>
        <p:nvPr/>
      </p:nvGrpSpPr>
      <p:grpSpPr>
        <a:xfrm>
          <a:off x="0" y="0"/>
          <a:ext cx="0" cy="0"/>
          <a:chOff x="0" y="0"/>
          <a:chExt cx="0" cy="0"/>
        </a:xfrm>
      </p:grpSpPr>
      <p:sp>
        <p:nvSpPr>
          <p:cNvPr id="535" name="Google Shape;535;p12:notes"/>
          <p:cNvSpPr/>
          <p:nvPr>
            <p:ph idx="2" type="sldImg"/>
          </p:nvPr>
        </p:nvSpPr>
        <p:spPr>
          <a:xfrm>
            <a:off x="407988" y="700088"/>
            <a:ext cx="6207125" cy="349091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36" name="Google Shape;536;p12:notes"/>
          <p:cNvSpPr txBox="1"/>
          <p:nvPr>
            <p:ph idx="1" type="body"/>
          </p:nvPr>
        </p:nvSpPr>
        <p:spPr>
          <a:xfrm>
            <a:off x="702310" y="4421824"/>
            <a:ext cx="5618480" cy="4189095"/>
          </a:xfrm>
          <a:prstGeom prst="rect">
            <a:avLst/>
          </a:prstGeom>
          <a:noFill/>
          <a:ln>
            <a:noFill/>
          </a:ln>
        </p:spPr>
        <p:txBody>
          <a:bodyPr anchorCtr="0" anchor="t" bIns="47025" lIns="94050" spcFirstLastPara="1" rIns="94050" wrap="square" tIns="47025">
            <a:normAutofit/>
          </a:bodyPr>
          <a:lstStyle/>
          <a:p>
            <a:pPr indent="0" lvl="0" marL="0" rtl="0" algn="l">
              <a:spcBef>
                <a:spcPts val="0"/>
              </a:spcBef>
              <a:spcAft>
                <a:spcPts val="0"/>
              </a:spcAft>
              <a:buNone/>
            </a:pPr>
            <a:r>
              <a:rPr lang="en-US"/>
              <a:t>And of course, there is nothing comparable to the walk-by aisles and private rooms available on the bizliner, which allows different bedtimes, full access to the airplane by staff throughout</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There are real reasons that our customers continue to push for larger cabin spaces, luxury amenities like in their homes and boats, and why not when you’re paying 8-9 figures for your airplane</a:t>
            </a:r>
            <a:endParaRPr/>
          </a:p>
        </p:txBody>
      </p:sp>
      <p:sp>
        <p:nvSpPr>
          <p:cNvPr id="537" name="Google Shape;537;p12:notes"/>
          <p:cNvSpPr txBox="1"/>
          <p:nvPr>
            <p:ph idx="12" type="sldNum"/>
          </p:nvPr>
        </p:nvSpPr>
        <p:spPr>
          <a:xfrm>
            <a:off x="6196017" y="8862332"/>
            <a:ext cx="341402" cy="222234"/>
          </a:xfrm>
          <a:prstGeom prst="rect">
            <a:avLst/>
          </a:prstGeom>
          <a:noFill/>
          <a:ln>
            <a:noFill/>
          </a:ln>
        </p:spPr>
        <p:txBody>
          <a:bodyPr anchorCtr="0" anchor="ctr" bIns="46200" lIns="92425" spcFirstLastPara="1" rIns="92425" wrap="square" tIns="46200">
            <a:noAutofit/>
          </a:bodyPr>
          <a:lstStyle/>
          <a:p>
            <a:pPr indent="0" lvl="0" marL="0" rtl="0" algn="r">
              <a:spcBef>
                <a:spcPts val="0"/>
              </a:spcBef>
              <a:spcAft>
                <a:spcPts val="0"/>
              </a:spcAft>
              <a:buNone/>
            </a:pPr>
            <a:fld id="{00000000-1234-1234-1234-123412341234}" type="slidenum">
              <a:rPr lang="en-US" sz="700">
                <a:solidFill>
                  <a:srgbClr val="3F3F3F"/>
                </a:solidFill>
                <a:latin typeface="Arial"/>
                <a:ea typeface="Arial"/>
                <a:cs typeface="Arial"/>
                <a:sym typeface="Arial"/>
              </a:rPr>
              <a:t>‹#›</a:t>
            </a:fld>
            <a:endParaRPr sz="700">
              <a:solidFill>
                <a:srgbClr val="3F3F3F"/>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1" name="Shape 541"/>
        <p:cNvGrpSpPr/>
        <p:nvPr/>
      </p:nvGrpSpPr>
      <p:grpSpPr>
        <a:xfrm>
          <a:off x="0" y="0"/>
          <a:ext cx="0" cy="0"/>
          <a:chOff x="0" y="0"/>
          <a:chExt cx="0" cy="0"/>
        </a:xfrm>
      </p:grpSpPr>
      <p:sp>
        <p:nvSpPr>
          <p:cNvPr id="542" name="Google Shape;542;p13:notes"/>
          <p:cNvSpPr/>
          <p:nvPr>
            <p:ph idx="2" type="sldImg"/>
          </p:nvPr>
        </p:nvSpPr>
        <p:spPr>
          <a:xfrm>
            <a:off x="407988" y="700088"/>
            <a:ext cx="6207125" cy="349091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43" name="Google Shape;543;p13:notes"/>
          <p:cNvSpPr txBox="1"/>
          <p:nvPr>
            <p:ph idx="1" type="body"/>
          </p:nvPr>
        </p:nvSpPr>
        <p:spPr>
          <a:xfrm>
            <a:off x="702310" y="4421824"/>
            <a:ext cx="5618480" cy="4189095"/>
          </a:xfrm>
          <a:prstGeom prst="rect">
            <a:avLst/>
          </a:prstGeom>
          <a:noFill/>
          <a:ln>
            <a:noFill/>
          </a:ln>
        </p:spPr>
        <p:txBody>
          <a:bodyPr anchorCtr="0" anchor="t" bIns="47025" lIns="94050" spcFirstLastPara="1" rIns="94050" wrap="square" tIns="47025">
            <a:normAutofit/>
          </a:bodyPr>
          <a:lstStyle/>
          <a:p>
            <a:pPr indent="0" lvl="0" marL="0" rtl="0" algn="l">
              <a:spcBef>
                <a:spcPts val="0"/>
              </a:spcBef>
              <a:spcAft>
                <a:spcPts val="0"/>
              </a:spcAft>
              <a:buNone/>
            </a:pPr>
            <a:r>
              <a:rPr lang="en-US"/>
              <a:t>The BBJ category breaks the trend. Using a commercial platform for business aviation benefits from the economies of scale that are inherent to our products, and their design for maintenance and reliability.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The Middle East boasts a customer type that cares very much about reliability – governments. At BBJ we’re proud of our success in both of these market categories.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DATA:</a:t>
            </a:r>
            <a:endParaRPr/>
          </a:p>
          <a:p>
            <a:pPr indent="0" lvl="0" marL="0" rtl="0" algn="l">
              <a:spcBef>
                <a:spcPts val="0"/>
              </a:spcBef>
              <a:spcAft>
                <a:spcPts val="0"/>
              </a:spcAft>
              <a:buNone/>
            </a:pPr>
            <a:r>
              <a:rPr b="1" i="0" lang="en-US" sz="1200" u="none" strike="noStrike">
                <a:solidFill>
                  <a:schemeClr val="dk1"/>
                </a:solidFill>
                <a:latin typeface="Arial"/>
                <a:ea typeface="Arial"/>
                <a:cs typeface="Arial"/>
                <a:sym typeface="Arial"/>
              </a:rPr>
              <a:t>Super midsize</a:t>
            </a:r>
            <a:r>
              <a:rPr b="1" lang="en-US"/>
              <a:t> </a:t>
            </a:r>
            <a:r>
              <a:rPr b="0" i="0" lang="en-US" sz="1200" u="none" strike="noStrike">
                <a:solidFill>
                  <a:schemeClr val="dk1"/>
                </a:solidFill>
                <a:latin typeface="Arial"/>
                <a:ea typeface="Arial"/>
                <a:cs typeface="Arial"/>
                <a:sym typeface="Arial"/>
              </a:rPr>
              <a:t>Falcon 2000, Citation Sovereign, G280</a:t>
            </a:r>
            <a:r>
              <a:rPr lang="en-US"/>
              <a:t> </a:t>
            </a:r>
            <a:endParaRPr/>
          </a:p>
          <a:p>
            <a:pPr indent="0" lvl="0" marL="0" rtl="0" algn="l">
              <a:spcBef>
                <a:spcPts val="0"/>
              </a:spcBef>
              <a:spcAft>
                <a:spcPts val="0"/>
              </a:spcAft>
              <a:buNone/>
            </a:pPr>
            <a:r>
              <a:rPr b="1" i="0" lang="en-US" sz="1200" u="none" strike="noStrike">
                <a:solidFill>
                  <a:schemeClr val="dk1"/>
                </a:solidFill>
                <a:latin typeface="Arial"/>
                <a:ea typeface="Arial"/>
                <a:cs typeface="Arial"/>
                <a:sym typeface="Arial"/>
              </a:rPr>
              <a:t>Large jets</a:t>
            </a:r>
            <a:r>
              <a:rPr lang="en-US"/>
              <a:t> </a:t>
            </a:r>
            <a:r>
              <a:rPr b="0" i="0" lang="en-US" sz="1200" u="none" strike="noStrike">
                <a:solidFill>
                  <a:schemeClr val="dk1"/>
                </a:solidFill>
                <a:latin typeface="Arial"/>
                <a:ea typeface="Arial"/>
                <a:cs typeface="Arial"/>
                <a:sym typeface="Arial"/>
              </a:rPr>
              <a:t>Falcon 900LX/EX, Global 5000, G450</a:t>
            </a:r>
            <a:r>
              <a:rPr lang="en-US"/>
              <a:t> </a:t>
            </a:r>
            <a:endParaRPr/>
          </a:p>
          <a:p>
            <a:pPr indent="0" lvl="0" marL="0" rtl="0" algn="l">
              <a:spcBef>
                <a:spcPts val="0"/>
              </a:spcBef>
              <a:spcAft>
                <a:spcPts val="0"/>
              </a:spcAft>
              <a:buNone/>
            </a:pPr>
            <a:r>
              <a:rPr b="1" i="0" lang="en-US" sz="1200" u="none" strike="noStrike">
                <a:solidFill>
                  <a:schemeClr val="dk1"/>
                </a:solidFill>
                <a:latin typeface="Arial"/>
                <a:ea typeface="Arial"/>
                <a:cs typeface="Arial"/>
                <a:sym typeface="Arial"/>
              </a:rPr>
              <a:t>Large ULR</a:t>
            </a:r>
            <a:r>
              <a:rPr b="1" lang="en-US"/>
              <a:t> </a:t>
            </a:r>
            <a:r>
              <a:rPr b="0" i="0" lang="en-US" sz="1200" u="none" strike="noStrike">
                <a:solidFill>
                  <a:schemeClr val="dk1"/>
                </a:solidFill>
                <a:latin typeface="Arial"/>
                <a:ea typeface="Arial"/>
                <a:cs typeface="Arial"/>
                <a:sym typeface="Arial"/>
              </a:rPr>
              <a:t>G650ER, G700, Global 7500</a:t>
            </a:r>
            <a:endParaRPr/>
          </a:p>
          <a:p>
            <a:pPr indent="0" lvl="0" marL="0" rtl="0" algn="l">
              <a:spcBef>
                <a:spcPts val="0"/>
              </a:spcBef>
              <a:spcAft>
                <a:spcPts val="0"/>
              </a:spcAft>
              <a:buNone/>
            </a:pPr>
            <a:r>
              <a:rPr b="1" i="0" lang="en-US" sz="1200" u="none" strike="noStrike">
                <a:solidFill>
                  <a:schemeClr val="dk1"/>
                </a:solidFill>
                <a:latin typeface="Arial"/>
                <a:ea typeface="Arial"/>
                <a:cs typeface="Arial"/>
                <a:sym typeface="Arial"/>
              </a:rPr>
              <a:t>BBJ</a:t>
            </a:r>
            <a:r>
              <a:rPr b="0" i="0" lang="en-US" sz="1200" u="none" strike="noStrike">
                <a:solidFill>
                  <a:schemeClr val="dk1"/>
                </a:solidFill>
                <a:latin typeface="Arial"/>
                <a:ea typeface="Arial"/>
                <a:cs typeface="Arial"/>
                <a:sym typeface="Arial"/>
              </a:rPr>
              <a:t> 737-7</a:t>
            </a:r>
            <a:r>
              <a:rPr lang="en-US"/>
              <a:t>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Aircraft images:</a:t>
            </a:r>
            <a:endParaRPr/>
          </a:p>
          <a:p>
            <a:pPr indent="-171450" lvl="0" marL="171450" rtl="0" algn="l">
              <a:spcBef>
                <a:spcPts val="0"/>
              </a:spcBef>
              <a:spcAft>
                <a:spcPts val="0"/>
              </a:spcAft>
              <a:buClr>
                <a:schemeClr val="dk1"/>
              </a:buClr>
              <a:buSzPts val="1200"/>
              <a:buFont typeface="Arial"/>
              <a:buChar char="•"/>
            </a:pPr>
            <a:r>
              <a:rPr lang="en-US"/>
              <a:t>Small: Falcon 2000</a:t>
            </a:r>
            <a:endParaRPr/>
          </a:p>
          <a:p>
            <a:pPr indent="-171450" lvl="0" marL="171450" rtl="0" algn="l">
              <a:spcBef>
                <a:spcPts val="0"/>
              </a:spcBef>
              <a:spcAft>
                <a:spcPts val="0"/>
              </a:spcAft>
              <a:buClr>
                <a:schemeClr val="dk1"/>
              </a:buClr>
              <a:buSzPts val="1200"/>
              <a:buFont typeface="Arial"/>
              <a:buChar char="•"/>
            </a:pPr>
            <a:r>
              <a:rPr lang="en-US"/>
              <a:t>Large: Global 5000</a:t>
            </a:r>
            <a:endParaRPr/>
          </a:p>
          <a:p>
            <a:pPr indent="-171450" lvl="0" marL="171450" rtl="0" algn="l">
              <a:spcBef>
                <a:spcPts val="0"/>
              </a:spcBef>
              <a:spcAft>
                <a:spcPts val="0"/>
              </a:spcAft>
              <a:buClr>
                <a:schemeClr val="dk1"/>
              </a:buClr>
              <a:buSzPts val="1200"/>
              <a:buFont typeface="Arial"/>
              <a:buChar char="•"/>
            </a:pPr>
            <a:r>
              <a:rPr lang="en-US"/>
              <a:t>Large ULR: G650</a:t>
            </a:r>
            <a:endParaRPr/>
          </a:p>
          <a:p>
            <a:pPr indent="-171450" lvl="0" marL="171450" rtl="0" algn="l">
              <a:spcBef>
                <a:spcPts val="0"/>
              </a:spcBef>
              <a:spcAft>
                <a:spcPts val="0"/>
              </a:spcAft>
              <a:buClr>
                <a:schemeClr val="dk1"/>
              </a:buClr>
              <a:buSzPts val="1200"/>
              <a:buFont typeface="Arial"/>
              <a:buChar char="•"/>
            </a:pPr>
            <a:r>
              <a:rPr lang="en-US"/>
              <a:t>BBJ: 737-7</a:t>
            </a:r>
            <a:endParaRPr/>
          </a:p>
          <a:p>
            <a:pPr indent="0" lvl="0" marL="0" rtl="0" algn="l">
              <a:spcBef>
                <a:spcPts val="0"/>
              </a:spcBef>
              <a:spcAft>
                <a:spcPts val="0"/>
              </a:spcAft>
              <a:buNone/>
            </a:pPr>
            <a:r>
              <a:t/>
            </a:r>
            <a:endParaRPr/>
          </a:p>
        </p:txBody>
      </p:sp>
      <p:sp>
        <p:nvSpPr>
          <p:cNvPr id="544" name="Google Shape;544;p13:notes"/>
          <p:cNvSpPr txBox="1"/>
          <p:nvPr>
            <p:ph idx="12" type="sldNum"/>
          </p:nvPr>
        </p:nvSpPr>
        <p:spPr>
          <a:xfrm>
            <a:off x="6196017" y="8862332"/>
            <a:ext cx="341402" cy="222234"/>
          </a:xfrm>
          <a:prstGeom prst="rect">
            <a:avLst/>
          </a:prstGeom>
          <a:noFill/>
          <a:ln>
            <a:noFill/>
          </a:ln>
        </p:spPr>
        <p:txBody>
          <a:bodyPr anchorCtr="0" anchor="ctr" bIns="46200" lIns="92425" spcFirstLastPara="1" rIns="92425" wrap="square" tIns="46200">
            <a:noAutofit/>
          </a:bodyPr>
          <a:lstStyle/>
          <a:p>
            <a:pPr indent="0" lvl="0" marL="0" rtl="0" algn="r">
              <a:spcBef>
                <a:spcPts val="0"/>
              </a:spcBef>
              <a:spcAft>
                <a:spcPts val="0"/>
              </a:spcAft>
              <a:buNone/>
            </a:pPr>
            <a:fld id="{00000000-1234-1234-1234-123412341234}" type="slidenum">
              <a:rPr lang="en-US" sz="700">
                <a:solidFill>
                  <a:srgbClr val="3F3F3F"/>
                </a:solidFill>
                <a:latin typeface="Arial"/>
                <a:ea typeface="Arial"/>
                <a:cs typeface="Arial"/>
                <a:sym typeface="Arial"/>
              </a:rPr>
              <a:t>‹#›</a:t>
            </a:fld>
            <a:endParaRPr sz="700">
              <a:solidFill>
                <a:srgbClr val="3F3F3F"/>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5" name="Shape 555"/>
        <p:cNvGrpSpPr/>
        <p:nvPr/>
      </p:nvGrpSpPr>
      <p:grpSpPr>
        <a:xfrm>
          <a:off x="0" y="0"/>
          <a:ext cx="0" cy="0"/>
          <a:chOff x="0" y="0"/>
          <a:chExt cx="0" cy="0"/>
        </a:xfrm>
      </p:grpSpPr>
      <p:sp>
        <p:nvSpPr>
          <p:cNvPr id="556" name="Google Shape;556;p14:notes"/>
          <p:cNvSpPr/>
          <p:nvPr>
            <p:ph idx="2" type="sldImg"/>
          </p:nvPr>
        </p:nvSpPr>
        <p:spPr>
          <a:xfrm>
            <a:off x="407988" y="700088"/>
            <a:ext cx="6207125" cy="349091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57" name="Google Shape;557;p14:notes"/>
          <p:cNvSpPr txBox="1"/>
          <p:nvPr>
            <p:ph idx="1" type="body"/>
          </p:nvPr>
        </p:nvSpPr>
        <p:spPr>
          <a:xfrm>
            <a:off x="702310" y="4421824"/>
            <a:ext cx="5618480" cy="4189095"/>
          </a:xfrm>
          <a:prstGeom prst="rect">
            <a:avLst/>
          </a:prstGeom>
          <a:noFill/>
          <a:ln>
            <a:noFill/>
          </a:ln>
        </p:spPr>
        <p:txBody>
          <a:bodyPr anchorCtr="0" anchor="t" bIns="47025" lIns="94050" spcFirstLastPara="1" rIns="94050" wrap="square" tIns="47025">
            <a:normAutofit/>
          </a:bodyPr>
          <a:lstStyle/>
          <a:p>
            <a:pPr indent="0" lvl="0" marL="0" rtl="0" algn="l">
              <a:spcBef>
                <a:spcPts val="0"/>
              </a:spcBef>
              <a:spcAft>
                <a:spcPts val="0"/>
              </a:spcAft>
              <a:buNone/>
            </a:pPr>
            <a:r>
              <a:rPr lang="en-US"/>
              <a:t>In the Middle East there are 44 widebody aircraft operated for Heads of State. Contrast this with North America, where there are less than 10.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Note that this includes both direct sale VIP aircraft, and commercial aircraft converted to VIP service.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And, of the 44 widebody Head of State widebody airplanes in the Middle East…</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US"/>
              <a:t>Includes only in-service widebodies in full-time HoS service. Ignores narrowbodies and purpose built bizjets. </a:t>
            </a:r>
            <a:endParaRPr/>
          </a:p>
        </p:txBody>
      </p:sp>
      <p:sp>
        <p:nvSpPr>
          <p:cNvPr id="558" name="Google Shape;558;p14:notes"/>
          <p:cNvSpPr txBox="1"/>
          <p:nvPr>
            <p:ph idx="12" type="sldNum"/>
          </p:nvPr>
        </p:nvSpPr>
        <p:spPr>
          <a:xfrm>
            <a:off x="6196017" y="8862332"/>
            <a:ext cx="341402" cy="222234"/>
          </a:xfrm>
          <a:prstGeom prst="rect">
            <a:avLst/>
          </a:prstGeom>
          <a:noFill/>
          <a:ln>
            <a:noFill/>
          </a:ln>
        </p:spPr>
        <p:txBody>
          <a:bodyPr anchorCtr="0" anchor="ctr" bIns="46200" lIns="92425" spcFirstLastPara="1" rIns="92425" wrap="square" tIns="46200">
            <a:noAutofit/>
          </a:bodyPr>
          <a:lstStyle/>
          <a:p>
            <a:pPr indent="0" lvl="0" marL="0" rtl="0" algn="r">
              <a:spcBef>
                <a:spcPts val="0"/>
              </a:spcBef>
              <a:spcAft>
                <a:spcPts val="0"/>
              </a:spcAft>
              <a:buNone/>
            </a:pPr>
            <a:fld id="{00000000-1234-1234-1234-123412341234}" type="slidenum">
              <a:rPr lang="en-US" sz="700">
                <a:solidFill>
                  <a:srgbClr val="3F3F3F"/>
                </a:solidFill>
                <a:latin typeface="Arial"/>
                <a:ea typeface="Arial"/>
                <a:cs typeface="Arial"/>
                <a:sym typeface="Arial"/>
              </a:rPr>
              <a:t>‹#›</a:t>
            </a:fld>
            <a:endParaRPr sz="700">
              <a:solidFill>
                <a:srgbClr val="3F3F3F"/>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6" name="Shape 606"/>
        <p:cNvGrpSpPr/>
        <p:nvPr/>
      </p:nvGrpSpPr>
      <p:grpSpPr>
        <a:xfrm>
          <a:off x="0" y="0"/>
          <a:ext cx="0" cy="0"/>
          <a:chOff x="0" y="0"/>
          <a:chExt cx="0" cy="0"/>
        </a:xfrm>
      </p:grpSpPr>
      <p:sp>
        <p:nvSpPr>
          <p:cNvPr id="607" name="Google Shape;607;p15:notes"/>
          <p:cNvSpPr/>
          <p:nvPr>
            <p:ph idx="2" type="sldImg"/>
          </p:nvPr>
        </p:nvSpPr>
        <p:spPr>
          <a:xfrm>
            <a:off x="407988" y="700088"/>
            <a:ext cx="6207125" cy="349091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08" name="Google Shape;608;p15:notes"/>
          <p:cNvSpPr txBox="1"/>
          <p:nvPr>
            <p:ph idx="1" type="body"/>
          </p:nvPr>
        </p:nvSpPr>
        <p:spPr>
          <a:xfrm>
            <a:off x="702310" y="4421824"/>
            <a:ext cx="5618480" cy="4189095"/>
          </a:xfrm>
          <a:prstGeom prst="rect">
            <a:avLst/>
          </a:prstGeom>
          <a:noFill/>
          <a:ln>
            <a:noFill/>
          </a:ln>
        </p:spPr>
        <p:txBody>
          <a:bodyPr anchorCtr="0" anchor="t" bIns="47025" lIns="94050" spcFirstLastPara="1" rIns="94050" wrap="square" tIns="47025">
            <a:normAutofit/>
          </a:bodyPr>
          <a:lstStyle/>
          <a:p>
            <a:pPr indent="0" lvl="0" marL="0" rtl="0" algn="l">
              <a:spcBef>
                <a:spcPts val="0"/>
              </a:spcBef>
              <a:spcAft>
                <a:spcPts val="0"/>
              </a:spcAft>
              <a:buNone/>
            </a:pPr>
            <a:r>
              <a:rPr lang="en-US"/>
              <a:t>3/4ths of them are Boeings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So, for gov’t flagship aircraft, for their most important passengers, Boeing jets are significantly preferred. </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US"/>
              <a:t>Includes only in-service widebodies in full-time HoS service. Ignores narrowbodies and typical bizjets. </a:t>
            </a:r>
            <a:endParaRPr/>
          </a:p>
        </p:txBody>
      </p:sp>
      <p:sp>
        <p:nvSpPr>
          <p:cNvPr id="609" name="Google Shape;609;p15:notes"/>
          <p:cNvSpPr txBox="1"/>
          <p:nvPr>
            <p:ph idx="12" type="sldNum"/>
          </p:nvPr>
        </p:nvSpPr>
        <p:spPr>
          <a:xfrm>
            <a:off x="6196017" y="8862332"/>
            <a:ext cx="341402" cy="222234"/>
          </a:xfrm>
          <a:prstGeom prst="rect">
            <a:avLst/>
          </a:prstGeom>
          <a:noFill/>
          <a:ln>
            <a:noFill/>
          </a:ln>
        </p:spPr>
        <p:txBody>
          <a:bodyPr anchorCtr="0" anchor="ctr" bIns="46200" lIns="92425" spcFirstLastPara="1" rIns="92425" wrap="square" tIns="46200">
            <a:noAutofit/>
          </a:bodyPr>
          <a:lstStyle/>
          <a:p>
            <a:pPr indent="0" lvl="0" marL="0" rtl="0" algn="r">
              <a:spcBef>
                <a:spcPts val="0"/>
              </a:spcBef>
              <a:spcAft>
                <a:spcPts val="0"/>
              </a:spcAft>
              <a:buNone/>
            </a:pPr>
            <a:fld id="{00000000-1234-1234-1234-123412341234}" type="slidenum">
              <a:rPr lang="en-US" sz="700">
                <a:solidFill>
                  <a:srgbClr val="3F3F3F"/>
                </a:solidFill>
                <a:latin typeface="Arial"/>
                <a:ea typeface="Arial"/>
                <a:cs typeface="Arial"/>
                <a:sym typeface="Arial"/>
              </a:rPr>
              <a:t>‹#›</a:t>
            </a:fld>
            <a:endParaRPr sz="700">
              <a:solidFill>
                <a:srgbClr val="3F3F3F"/>
              </a:solidFill>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1" name="Shape 661"/>
        <p:cNvGrpSpPr/>
        <p:nvPr/>
      </p:nvGrpSpPr>
      <p:grpSpPr>
        <a:xfrm>
          <a:off x="0" y="0"/>
          <a:ext cx="0" cy="0"/>
          <a:chOff x="0" y="0"/>
          <a:chExt cx="0" cy="0"/>
        </a:xfrm>
      </p:grpSpPr>
      <p:sp>
        <p:nvSpPr>
          <p:cNvPr id="662" name="Google Shape;662;p16:notes"/>
          <p:cNvSpPr/>
          <p:nvPr>
            <p:ph idx="2" type="sldImg"/>
          </p:nvPr>
        </p:nvSpPr>
        <p:spPr>
          <a:xfrm>
            <a:off x="407988" y="700088"/>
            <a:ext cx="6207125" cy="349091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63" name="Google Shape;663;p16:notes"/>
          <p:cNvSpPr txBox="1"/>
          <p:nvPr>
            <p:ph idx="1" type="body"/>
          </p:nvPr>
        </p:nvSpPr>
        <p:spPr>
          <a:xfrm>
            <a:off x="702310" y="4421824"/>
            <a:ext cx="5618480" cy="4189095"/>
          </a:xfrm>
          <a:prstGeom prst="rect">
            <a:avLst/>
          </a:prstGeom>
          <a:noFill/>
          <a:ln>
            <a:noFill/>
          </a:ln>
        </p:spPr>
        <p:txBody>
          <a:bodyPr anchorCtr="0" anchor="t" bIns="47025" lIns="94050" spcFirstLastPara="1" rIns="94050" wrap="square" tIns="47025">
            <a:normAutofit/>
          </a:bodyPr>
          <a:lstStyle/>
          <a:p>
            <a:pPr indent="0" lvl="0" marL="0" rtl="0" algn="l">
              <a:spcBef>
                <a:spcPts val="0"/>
              </a:spcBef>
              <a:spcAft>
                <a:spcPts val="0"/>
              </a:spcAft>
              <a:buNone/>
            </a:pPr>
            <a:r>
              <a:rPr lang="en-US"/>
              <a:t>Looking at which countries have chosen which aircraft for their flagship, we’re proud to have nearly every country we’re allowed to sell to, in the Boeing camp. Moreover, all 4 countries who have both Boeing and the competitor’s aircraft have made their most recent purchase from us.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Yes, we have included the Israeli “wing of zion” which is a 767-300ER even though it has not been entered into service yet. But we are proud to be the lift provider for the Israeli gov’t. </a:t>
            </a:r>
            <a:endParaRPr/>
          </a:p>
          <a:p>
            <a:pPr indent="0" lvl="0" marL="0" rtl="0" algn="l">
              <a:spcBef>
                <a:spcPts val="0"/>
              </a:spcBef>
              <a:spcAft>
                <a:spcPts val="0"/>
              </a:spcAft>
              <a:buNone/>
            </a:pPr>
            <a:r>
              <a:t/>
            </a:r>
            <a:endParaRPr b="1"/>
          </a:p>
          <a:p>
            <a:pPr indent="0" lvl="0" marL="0" rtl="0" algn="l">
              <a:spcBef>
                <a:spcPts val="0"/>
              </a:spcBef>
              <a:spcAft>
                <a:spcPts val="0"/>
              </a:spcAft>
              <a:buNone/>
            </a:pPr>
            <a:r>
              <a:rPr b="1" lang="en-US"/>
              <a:t>Includes only in-service widebodies in full-time HoS service. Ignores narrowbodies and typical bizjets. </a:t>
            </a:r>
            <a:endParaRPr/>
          </a:p>
          <a:p>
            <a:pPr indent="0" lvl="0" marL="0" rtl="0" algn="l">
              <a:spcBef>
                <a:spcPts val="0"/>
              </a:spcBef>
              <a:spcAft>
                <a:spcPts val="0"/>
              </a:spcAft>
              <a:buNone/>
            </a:pPr>
            <a:r>
              <a:t/>
            </a:r>
            <a:endParaRPr b="1"/>
          </a:p>
          <a:p>
            <a:pPr indent="0" lvl="0" marL="0" rtl="0" algn="l">
              <a:spcBef>
                <a:spcPts val="0"/>
              </a:spcBef>
              <a:spcAft>
                <a:spcPts val="0"/>
              </a:spcAft>
              <a:buNone/>
            </a:pPr>
            <a:r>
              <a:t/>
            </a:r>
            <a:endParaRPr b="1"/>
          </a:p>
        </p:txBody>
      </p:sp>
      <p:sp>
        <p:nvSpPr>
          <p:cNvPr id="664" name="Google Shape;664;p16:notes"/>
          <p:cNvSpPr txBox="1"/>
          <p:nvPr>
            <p:ph idx="12" type="sldNum"/>
          </p:nvPr>
        </p:nvSpPr>
        <p:spPr>
          <a:xfrm>
            <a:off x="6196017" y="8862332"/>
            <a:ext cx="341402" cy="222234"/>
          </a:xfrm>
          <a:prstGeom prst="rect">
            <a:avLst/>
          </a:prstGeom>
          <a:noFill/>
          <a:ln>
            <a:noFill/>
          </a:ln>
        </p:spPr>
        <p:txBody>
          <a:bodyPr anchorCtr="0" anchor="ctr" bIns="46200" lIns="92425" spcFirstLastPara="1" rIns="92425" wrap="square" tIns="46200">
            <a:noAutofit/>
          </a:bodyPr>
          <a:lstStyle/>
          <a:p>
            <a:pPr indent="0" lvl="0" marL="0" rtl="0" algn="r">
              <a:spcBef>
                <a:spcPts val="0"/>
              </a:spcBef>
              <a:spcAft>
                <a:spcPts val="0"/>
              </a:spcAft>
              <a:buNone/>
            </a:pPr>
            <a:fld id="{00000000-1234-1234-1234-123412341234}" type="slidenum">
              <a:rPr lang="en-US" sz="700">
                <a:solidFill>
                  <a:srgbClr val="3F3F3F"/>
                </a:solidFill>
                <a:latin typeface="Arial"/>
                <a:ea typeface="Arial"/>
                <a:cs typeface="Arial"/>
                <a:sym typeface="Arial"/>
              </a:rPr>
              <a:t>‹#›</a:t>
            </a:fld>
            <a:endParaRPr sz="700">
              <a:solidFill>
                <a:srgbClr val="3F3F3F"/>
              </a:solidFill>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5" name="Shape 745"/>
        <p:cNvGrpSpPr/>
        <p:nvPr/>
      </p:nvGrpSpPr>
      <p:grpSpPr>
        <a:xfrm>
          <a:off x="0" y="0"/>
          <a:ext cx="0" cy="0"/>
          <a:chOff x="0" y="0"/>
          <a:chExt cx="0" cy="0"/>
        </a:xfrm>
      </p:grpSpPr>
      <p:sp>
        <p:nvSpPr>
          <p:cNvPr id="746" name="Google Shape;746;p17:notes"/>
          <p:cNvSpPr/>
          <p:nvPr>
            <p:ph idx="2" type="sldImg"/>
          </p:nvPr>
        </p:nvSpPr>
        <p:spPr>
          <a:xfrm>
            <a:off x="407988" y="700088"/>
            <a:ext cx="6207125" cy="349091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47" name="Google Shape;747;p17:notes"/>
          <p:cNvSpPr txBox="1"/>
          <p:nvPr>
            <p:ph idx="1" type="body"/>
          </p:nvPr>
        </p:nvSpPr>
        <p:spPr>
          <a:xfrm>
            <a:off x="702310" y="4421824"/>
            <a:ext cx="5618480" cy="4189095"/>
          </a:xfrm>
          <a:prstGeom prst="rect">
            <a:avLst/>
          </a:prstGeom>
          <a:noFill/>
          <a:ln>
            <a:noFill/>
          </a:ln>
        </p:spPr>
        <p:txBody>
          <a:bodyPr anchorCtr="0" anchor="t" bIns="47025" lIns="94050" spcFirstLastPara="1" rIns="94050" wrap="square" tIns="47025">
            <a:normAutofit/>
          </a:bodyPr>
          <a:lstStyle/>
          <a:p>
            <a:pPr indent="0" lvl="0" marL="0" rtl="0" algn="l">
              <a:spcBef>
                <a:spcPts val="0"/>
              </a:spcBef>
              <a:spcAft>
                <a:spcPts val="0"/>
              </a:spcAft>
              <a:buNone/>
            </a:pPr>
            <a:r>
              <a:t/>
            </a:r>
            <a:endParaRPr/>
          </a:p>
        </p:txBody>
      </p:sp>
      <p:sp>
        <p:nvSpPr>
          <p:cNvPr id="748" name="Google Shape;748;p17:notes"/>
          <p:cNvSpPr txBox="1"/>
          <p:nvPr>
            <p:ph idx="12" type="sldNum"/>
          </p:nvPr>
        </p:nvSpPr>
        <p:spPr>
          <a:xfrm>
            <a:off x="6196017" y="8862332"/>
            <a:ext cx="341402" cy="222234"/>
          </a:xfrm>
          <a:prstGeom prst="rect">
            <a:avLst/>
          </a:prstGeom>
          <a:noFill/>
          <a:ln>
            <a:noFill/>
          </a:ln>
        </p:spPr>
        <p:txBody>
          <a:bodyPr anchorCtr="0" anchor="ctr" bIns="46200" lIns="92425" spcFirstLastPara="1" rIns="92425" wrap="square" tIns="46200">
            <a:noAutofit/>
          </a:bodyPr>
          <a:lstStyle/>
          <a:p>
            <a:pPr indent="0" lvl="0" marL="0" rtl="0" algn="r">
              <a:spcBef>
                <a:spcPts val="0"/>
              </a:spcBef>
              <a:spcAft>
                <a:spcPts val="0"/>
              </a:spcAft>
              <a:buNone/>
            </a:pPr>
            <a:fld id="{00000000-1234-1234-1234-123412341234}" type="slidenum">
              <a:rPr lang="en-US" sz="700">
                <a:solidFill>
                  <a:srgbClr val="3F3F3F"/>
                </a:solidFill>
                <a:latin typeface="Arial"/>
                <a:ea typeface="Arial"/>
                <a:cs typeface="Arial"/>
                <a:sym typeface="Arial"/>
              </a:rPr>
              <a:t>‹#›</a:t>
            </a:fld>
            <a:endParaRPr sz="700">
              <a:solidFill>
                <a:srgbClr val="3F3F3F"/>
              </a:solidFill>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3" name="Shape 753"/>
        <p:cNvGrpSpPr/>
        <p:nvPr/>
      </p:nvGrpSpPr>
      <p:grpSpPr>
        <a:xfrm>
          <a:off x="0" y="0"/>
          <a:ext cx="0" cy="0"/>
          <a:chOff x="0" y="0"/>
          <a:chExt cx="0" cy="0"/>
        </a:xfrm>
      </p:grpSpPr>
      <p:sp>
        <p:nvSpPr>
          <p:cNvPr id="754" name="Google Shape;754;p18:notes"/>
          <p:cNvSpPr txBox="1"/>
          <p:nvPr>
            <p:ph idx="1" type="body"/>
          </p:nvPr>
        </p:nvSpPr>
        <p:spPr>
          <a:xfrm>
            <a:off x="702310" y="4421824"/>
            <a:ext cx="5618480" cy="4189095"/>
          </a:xfrm>
          <a:prstGeom prst="rect">
            <a:avLst/>
          </a:prstGeom>
        </p:spPr>
        <p:txBody>
          <a:bodyPr anchorCtr="0" anchor="t" bIns="47025" lIns="94050" spcFirstLastPara="1" rIns="94050" wrap="square" tIns="47025">
            <a:noAutofit/>
          </a:bodyPr>
          <a:lstStyle/>
          <a:p>
            <a:pPr indent="0" lvl="0" marL="0" rtl="0" algn="l">
              <a:spcBef>
                <a:spcPts val="0"/>
              </a:spcBef>
              <a:spcAft>
                <a:spcPts val="0"/>
              </a:spcAft>
              <a:buNone/>
            </a:pPr>
            <a:r>
              <a:t/>
            </a:r>
            <a:endParaRPr/>
          </a:p>
        </p:txBody>
      </p:sp>
      <p:sp>
        <p:nvSpPr>
          <p:cNvPr id="755" name="Google Shape;755;p18:notes"/>
          <p:cNvSpPr/>
          <p:nvPr>
            <p:ph idx="2" type="sldImg"/>
          </p:nvPr>
        </p:nvSpPr>
        <p:spPr>
          <a:xfrm>
            <a:off x="407988" y="700088"/>
            <a:ext cx="6207125" cy="349091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p2:notes"/>
          <p:cNvSpPr/>
          <p:nvPr>
            <p:ph idx="2" type="sldImg"/>
          </p:nvPr>
        </p:nvSpPr>
        <p:spPr>
          <a:xfrm>
            <a:off x="407988" y="700088"/>
            <a:ext cx="6207125" cy="349091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3" name="Google Shape;343;p2:notes"/>
          <p:cNvSpPr txBox="1"/>
          <p:nvPr>
            <p:ph idx="1" type="body"/>
          </p:nvPr>
        </p:nvSpPr>
        <p:spPr>
          <a:xfrm>
            <a:off x="702310" y="4421824"/>
            <a:ext cx="5618480" cy="4189095"/>
          </a:xfrm>
          <a:prstGeom prst="rect">
            <a:avLst/>
          </a:prstGeom>
          <a:noFill/>
          <a:ln>
            <a:noFill/>
          </a:ln>
        </p:spPr>
        <p:txBody>
          <a:bodyPr anchorCtr="0" anchor="t" bIns="47025" lIns="94050" spcFirstLastPara="1" rIns="94050" wrap="square" tIns="47025">
            <a:normAutofit/>
          </a:bodyPr>
          <a:lstStyle/>
          <a:p>
            <a:pPr indent="0" lvl="0" marL="0" rtl="0" algn="l">
              <a:spcBef>
                <a:spcPts val="0"/>
              </a:spcBef>
              <a:spcAft>
                <a:spcPts val="0"/>
              </a:spcAft>
              <a:buNone/>
            </a:pPr>
            <a:r>
              <a:rPr lang="en-US"/>
              <a:t>Our BBJs connect the world. We operate on every continent, every mission from long to short range, in every customer segment of the private jet ecosystem. (private, gov, charter, corporate)</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Source: WingX data for all BBJs included in our fleet list (~253 airplanes, i.e. includes widebodies). </a:t>
            </a:r>
            <a:endParaRPr/>
          </a:p>
          <a:p>
            <a:pPr indent="0" lvl="0" marL="0" rtl="0" algn="l">
              <a:spcBef>
                <a:spcPts val="0"/>
              </a:spcBef>
              <a:spcAft>
                <a:spcPts val="0"/>
              </a:spcAft>
              <a:buNone/>
            </a:pPr>
            <a:r>
              <a:rPr lang="en-US"/>
              <a:t>Shows all flights from 01/01/2019 through 09/27/2022. The lines are intentionally slightly transparent to allow the map to be seen and to demonstrate the density of flights in the US, Europe and Middle East. </a:t>
            </a:r>
            <a:endParaRPr/>
          </a:p>
          <a:p>
            <a:pPr indent="0" lvl="0" marL="0" rtl="0" algn="l">
              <a:spcBef>
                <a:spcPts val="0"/>
              </a:spcBef>
              <a:spcAft>
                <a:spcPts val="0"/>
              </a:spcAft>
              <a:buNone/>
            </a:pPr>
            <a:r>
              <a:rPr b="1" lang="en-US"/>
              <a:t>Bottom line: BBJs go just about everywhere. </a:t>
            </a:r>
            <a:endParaRPr/>
          </a:p>
          <a:p>
            <a:pPr indent="0" lvl="0" marL="0" rtl="0" algn="l">
              <a:spcBef>
                <a:spcPts val="0"/>
              </a:spcBef>
              <a:spcAft>
                <a:spcPts val="0"/>
              </a:spcAft>
              <a:buNone/>
            </a:pPr>
            <a:r>
              <a:t/>
            </a:r>
            <a:endParaRPr/>
          </a:p>
        </p:txBody>
      </p:sp>
      <p:sp>
        <p:nvSpPr>
          <p:cNvPr id="344" name="Google Shape;344;p2:notes"/>
          <p:cNvSpPr txBox="1"/>
          <p:nvPr>
            <p:ph idx="12" type="sldNum"/>
          </p:nvPr>
        </p:nvSpPr>
        <p:spPr>
          <a:xfrm>
            <a:off x="6196017" y="8862332"/>
            <a:ext cx="341402" cy="222234"/>
          </a:xfrm>
          <a:prstGeom prst="rect">
            <a:avLst/>
          </a:prstGeom>
          <a:noFill/>
          <a:ln>
            <a:noFill/>
          </a:ln>
        </p:spPr>
        <p:txBody>
          <a:bodyPr anchorCtr="0" anchor="ctr" bIns="46200" lIns="92425" spcFirstLastPara="1" rIns="92425" wrap="square" tIns="46200">
            <a:noAutofit/>
          </a:bodyPr>
          <a:lstStyle/>
          <a:p>
            <a:pPr indent="0" lvl="0" marL="0" rtl="0" algn="r">
              <a:spcBef>
                <a:spcPts val="0"/>
              </a:spcBef>
              <a:spcAft>
                <a:spcPts val="0"/>
              </a:spcAft>
              <a:buNone/>
            </a:pPr>
            <a:fld id="{00000000-1234-1234-1234-123412341234}" type="slidenum">
              <a:rPr lang="en-US" sz="700">
                <a:solidFill>
                  <a:srgbClr val="3F3F3F"/>
                </a:solidFill>
                <a:latin typeface="Arial"/>
                <a:ea typeface="Arial"/>
                <a:cs typeface="Arial"/>
                <a:sym typeface="Arial"/>
              </a:rPr>
              <a:t>‹#›</a:t>
            </a:fld>
            <a:endParaRPr sz="700">
              <a:solidFill>
                <a:srgbClr val="3F3F3F"/>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 name="Shape 349"/>
        <p:cNvGrpSpPr/>
        <p:nvPr/>
      </p:nvGrpSpPr>
      <p:grpSpPr>
        <a:xfrm>
          <a:off x="0" y="0"/>
          <a:ext cx="0" cy="0"/>
          <a:chOff x="0" y="0"/>
          <a:chExt cx="0" cy="0"/>
        </a:xfrm>
      </p:grpSpPr>
      <p:sp>
        <p:nvSpPr>
          <p:cNvPr id="350" name="Google Shape;350;p3:notes"/>
          <p:cNvSpPr/>
          <p:nvPr>
            <p:ph idx="2" type="sldImg"/>
          </p:nvPr>
        </p:nvSpPr>
        <p:spPr>
          <a:xfrm>
            <a:off x="407988" y="700088"/>
            <a:ext cx="6207125" cy="349091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1" name="Google Shape;351;p3:notes"/>
          <p:cNvSpPr txBox="1"/>
          <p:nvPr>
            <p:ph idx="1" type="body"/>
          </p:nvPr>
        </p:nvSpPr>
        <p:spPr>
          <a:xfrm>
            <a:off x="702310" y="4421824"/>
            <a:ext cx="5618480" cy="4189095"/>
          </a:xfrm>
          <a:prstGeom prst="rect">
            <a:avLst/>
          </a:prstGeom>
          <a:noFill/>
          <a:ln>
            <a:noFill/>
          </a:ln>
        </p:spPr>
        <p:txBody>
          <a:bodyPr anchorCtr="0" anchor="t" bIns="47025" lIns="94050" spcFirstLastPara="1" rIns="94050" wrap="square" tIns="47025">
            <a:normAutofit/>
          </a:bodyPr>
          <a:lstStyle/>
          <a:p>
            <a:pPr indent="0" lvl="0" marL="0" rtl="0" algn="l">
              <a:lnSpc>
                <a:spcPct val="80000"/>
              </a:lnSpc>
              <a:spcBef>
                <a:spcPts val="0"/>
              </a:spcBef>
              <a:spcAft>
                <a:spcPts val="0"/>
              </a:spcAft>
              <a:buNone/>
            </a:pPr>
            <a:r>
              <a:rPr b="0" lang="en-US" sz="1020"/>
              <a:t>And when we look at the Middle East,  </a:t>
            </a:r>
            <a:endParaRPr/>
          </a:p>
          <a:p>
            <a:pPr indent="0" lvl="0" marL="0" rtl="0" algn="l">
              <a:lnSpc>
                <a:spcPct val="80000"/>
              </a:lnSpc>
              <a:spcBef>
                <a:spcPts val="0"/>
              </a:spcBef>
              <a:spcAft>
                <a:spcPts val="0"/>
              </a:spcAft>
              <a:buNone/>
            </a:pPr>
            <a:r>
              <a:t/>
            </a:r>
            <a:endParaRPr b="0" sz="1020"/>
          </a:p>
          <a:p>
            <a:pPr indent="0" lvl="0" marL="0" rtl="0" algn="l">
              <a:lnSpc>
                <a:spcPct val="80000"/>
              </a:lnSpc>
              <a:spcBef>
                <a:spcPts val="0"/>
              </a:spcBef>
              <a:spcAft>
                <a:spcPts val="0"/>
              </a:spcAft>
              <a:buNone/>
            </a:pPr>
            <a:r>
              <a:rPr b="1" lang="en-US" sz="1020"/>
              <a:t>34% of all BBJ flights since 2019 either departed from or arrived in a Middle East country</a:t>
            </a:r>
            <a:r>
              <a:rPr b="0" lang="en-US" sz="1020"/>
              <a:t>. So while the rest of the bizjet market is more heavily weighted towards the USA, a signifanct portion of our customer base is here in this region. </a:t>
            </a:r>
            <a:endParaRPr/>
          </a:p>
          <a:p>
            <a:pPr indent="0" lvl="0" marL="0" rtl="0" algn="l">
              <a:lnSpc>
                <a:spcPct val="80000"/>
              </a:lnSpc>
              <a:spcBef>
                <a:spcPts val="0"/>
              </a:spcBef>
              <a:spcAft>
                <a:spcPts val="0"/>
              </a:spcAft>
              <a:buNone/>
            </a:pPr>
            <a:r>
              <a:t/>
            </a:r>
            <a:endParaRPr b="0" sz="1020"/>
          </a:p>
          <a:p>
            <a:pPr indent="0" lvl="0" marL="0" rtl="0" algn="l">
              <a:lnSpc>
                <a:spcPct val="80000"/>
              </a:lnSpc>
              <a:spcBef>
                <a:spcPts val="0"/>
              </a:spcBef>
              <a:spcAft>
                <a:spcPts val="0"/>
              </a:spcAft>
              <a:buNone/>
            </a:pPr>
            <a:r>
              <a:rPr b="0" lang="en-US" sz="1020"/>
              <a:t>Our 2 biggest BBJ operators are just a 3 hour flight from where we stand.</a:t>
            </a:r>
            <a:endParaRPr/>
          </a:p>
          <a:p>
            <a:pPr indent="0" lvl="0" marL="0" rtl="0" algn="l">
              <a:lnSpc>
                <a:spcPct val="80000"/>
              </a:lnSpc>
              <a:spcBef>
                <a:spcPts val="0"/>
              </a:spcBef>
              <a:spcAft>
                <a:spcPts val="0"/>
              </a:spcAft>
              <a:buNone/>
            </a:pPr>
            <a:r>
              <a:t/>
            </a:r>
            <a:endParaRPr b="1" sz="1020"/>
          </a:p>
          <a:p>
            <a:pPr indent="0" lvl="0" marL="0" rtl="0" algn="l">
              <a:lnSpc>
                <a:spcPct val="80000"/>
              </a:lnSpc>
              <a:spcBef>
                <a:spcPts val="0"/>
              </a:spcBef>
              <a:spcAft>
                <a:spcPts val="0"/>
              </a:spcAft>
              <a:buNone/>
            </a:pPr>
            <a:r>
              <a:t/>
            </a:r>
            <a:endParaRPr b="1" sz="1020"/>
          </a:p>
          <a:p>
            <a:pPr indent="0" lvl="0" marL="0" rtl="0" algn="l">
              <a:lnSpc>
                <a:spcPct val="80000"/>
              </a:lnSpc>
              <a:spcBef>
                <a:spcPts val="0"/>
              </a:spcBef>
              <a:spcAft>
                <a:spcPts val="0"/>
              </a:spcAft>
              <a:buNone/>
            </a:pPr>
            <a:r>
              <a:rPr lang="en-US" sz="1020"/>
              <a:t>Middle East includes:</a:t>
            </a:r>
            <a:endParaRPr/>
          </a:p>
          <a:p>
            <a:pPr indent="-171450" lvl="0" marL="171450" rtl="0" algn="l">
              <a:lnSpc>
                <a:spcPct val="80000"/>
              </a:lnSpc>
              <a:spcBef>
                <a:spcPts val="0"/>
              </a:spcBef>
              <a:spcAft>
                <a:spcPts val="0"/>
              </a:spcAft>
              <a:buClr>
                <a:schemeClr val="dk1"/>
              </a:buClr>
              <a:buSzPts val="1020"/>
              <a:buFont typeface="Arial"/>
              <a:buChar char="•"/>
            </a:pPr>
            <a:r>
              <a:rPr b="0" i="0" lang="en-US" sz="1020" u="none" strike="noStrike">
                <a:solidFill>
                  <a:schemeClr val="dk1"/>
                </a:solidFill>
                <a:latin typeface="Arial"/>
                <a:ea typeface="Arial"/>
                <a:cs typeface="Arial"/>
                <a:sym typeface="Arial"/>
              </a:rPr>
              <a:t>Afghanistan</a:t>
            </a:r>
            <a:r>
              <a:rPr lang="en-US" sz="1020"/>
              <a:t> </a:t>
            </a:r>
            <a:endParaRPr/>
          </a:p>
          <a:p>
            <a:pPr indent="-171450" lvl="0" marL="171450" rtl="0" algn="l">
              <a:lnSpc>
                <a:spcPct val="80000"/>
              </a:lnSpc>
              <a:spcBef>
                <a:spcPts val="0"/>
              </a:spcBef>
              <a:spcAft>
                <a:spcPts val="0"/>
              </a:spcAft>
              <a:buClr>
                <a:schemeClr val="dk1"/>
              </a:buClr>
              <a:buSzPts val="1020"/>
              <a:buFont typeface="Arial"/>
              <a:buChar char="•"/>
            </a:pPr>
            <a:r>
              <a:rPr b="0" i="0" lang="en-US" sz="1020" u="none" strike="noStrike">
                <a:solidFill>
                  <a:schemeClr val="dk1"/>
                </a:solidFill>
                <a:latin typeface="Arial"/>
                <a:ea typeface="Arial"/>
                <a:cs typeface="Arial"/>
                <a:sym typeface="Arial"/>
              </a:rPr>
              <a:t>Algeria</a:t>
            </a:r>
            <a:r>
              <a:rPr lang="en-US" sz="1020"/>
              <a:t> </a:t>
            </a:r>
            <a:endParaRPr/>
          </a:p>
          <a:p>
            <a:pPr indent="-171450" lvl="0" marL="171450" rtl="0" algn="l">
              <a:lnSpc>
                <a:spcPct val="80000"/>
              </a:lnSpc>
              <a:spcBef>
                <a:spcPts val="0"/>
              </a:spcBef>
              <a:spcAft>
                <a:spcPts val="0"/>
              </a:spcAft>
              <a:buClr>
                <a:schemeClr val="dk1"/>
              </a:buClr>
              <a:buSzPts val="1020"/>
              <a:buFont typeface="Arial"/>
              <a:buChar char="•"/>
            </a:pPr>
            <a:r>
              <a:rPr b="0" i="0" lang="en-US" sz="1020" u="none" strike="noStrike">
                <a:solidFill>
                  <a:schemeClr val="dk1"/>
                </a:solidFill>
                <a:latin typeface="Arial"/>
                <a:ea typeface="Arial"/>
                <a:cs typeface="Arial"/>
                <a:sym typeface="Arial"/>
              </a:rPr>
              <a:t>Cyprus</a:t>
            </a:r>
            <a:r>
              <a:rPr lang="en-US" sz="1020"/>
              <a:t> </a:t>
            </a:r>
            <a:endParaRPr/>
          </a:p>
          <a:p>
            <a:pPr indent="-171450" lvl="0" marL="171450" rtl="0" algn="l">
              <a:lnSpc>
                <a:spcPct val="80000"/>
              </a:lnSpc>
              <a:spcBef>
                <a:spcPts val="0"/>
              </a:spcBef>
              <a:spcAft>
                <a:spcPts val="0"/>
              </a:spcAft>
              <a:buClr>
                <a:schemeClr val="dk1"/>
              </a:buClr>
              <a:buSzPts val="1020"/>
              <a:buFont typeface="Arial"/>
              <a:buChar char="•"/>
            </a:pPr>
            <a:r>
              <a:rPr b="0" i="0" lang="en-US" sz="1020" u="none" strike="noStrike">
                <a:solidFill>
                  <a:schemeClr val="dk1"/>
                </a:solidFill>
                <a:latin typeface="Arial"/>
                <a:ea typeface="Arial"/>
                <a:cs typeface="Arial"/>
                <a:sym typeface="Arial"/>
              </a:rPr>
              <a:t>Egypt</a:t>
            </a:r>
            <a:r>
              <a:rPr lang="en-US" sz="1020"/>
              <a:t> </a:t>
            </a:r>
            <a:endParaRPr/>
          </a:p>
          <a:p>
            <a:pPr indent="-171450" lvl="0" marL="171450" rtl="0" algn="l">
              <a:lnSpc>
                <a:spcPct val="80000"/>
              </a:lnSpc>
              <a:spcBef>
                <a:spcPts val="0"/>
              </a:spcBef>
              <a:spcAft>
                <a:spcPts val="0"/>
              </a:spcAft>
              <a:buClr>
                <a:schemeClr val="dk1"/>
              </a:buClr>
              <a:buSzPts val="1020"/>
              <a:buFont typeface="Arial"/>
              <a:buChar char="•"/>
            </a:pPr>
            <a:r>
              <a:rPr b="0" i="0" lang="en-US" sz="1020" u="none" strike="noStrike">
                <a:solidFill>
                  <a:schemeClr val="dk1"/>
                </a:solidFill>
                <a:latin typeface="Arial"/>
                <a:ea typeface="Arial"/>
                <a:cs typeface="Arial"/>
                <a:sym typeface="Arial"/>
              </a:rPr>
              <a:t>Iran, </a:t>
            </a:r>
            <a:endParaRPr/>
          </a:p>
          <a:p>
            <a:pPr indent="-171450" lvl="0" marL="171450" rtl="0" algn="l">
              <a:lnSpc>
                <a:spcPct val="80000"/>
              </a:lnSpc>
              <a:spcBef>
                <a:spcPts val="0"/>
              </a:spcBef>
              <a:spcAft>
                <a:spcPts val="0"/>
              </a:spcAft>
              <a:buClr>
                <a:schemeClr val="dk1"/>
              </a:buClr>
              <a:buSzPts val="1020"/>
              <a:buFont typeface="Arial"/>
              <a:buChar char="•"/>
            </a:pPr>
            <a:r>
              <a:rPr b="0" i="0" lang="en-US" sz="1020" u="none" strike="noStrike">
                <a:solidFill>
                  <a:schemeClr val="dk1"/>
                </a:solidFill>
                <a:latin typeface="Arial"/>
                <a:ea typeface="Arial"/>
                <a:cs typeface="Arial"/>
                <a:sym typeface="Arial"/>
              </a:rPr>
              <a:t>Islamic Republic of</a:t>
            </a:r>
            <a:r>
              <a:rPr lang="en-US" sz="1020"/>
              <a:t> </a:t>
            </a:r>
            <a:r>
              <a:rPr b="0" i="0" lang="en-US" sz="1020" u="none" strike="noStrike">
                <a:solidFill>
                  <a:schemeClr val="dk1"/>
                </a:solidFill>
                <a:latin typeface="Arial"/>
                <a:ea typeface="Arial"/>
                <a:cs typeface="Arial"/>
                <a:sym typeface="Arial"/>
              </a:rPr>
              <a:t>Iraq</a:t>
            </a:r>
            <a:r>
              <a:rPr lang="en-US" sz="1020"/>
              <a:t> </a:t>
            </a:r>
            <a:endParaRPr/>
          </a:p>
          <a:p>
            <a:pPr indent="-171450" lvl="0" marL="171450" rtl="0" algn="l">
              <a:lnSpc>
                <a:spcPct val="80000"/>
              </a:lnSpc>
              <a:spcBef>
                <a:spcPts val="0"/>
              </a:spcBef>
              <a:spcAft>
                <a:spcPts val="0"/>
              </a:spcAft>
              <a:buClr>
                <a:schemeClr val="dk1"/>
              </a:buClr>
              <a:buSzPts val="1020"/>
              <a:buFont typeface="Arial"/>
              <a:buChar char="•"/>
            </a:pPr>
            <a:r>
              <a:rPr b="0" i="0" lang="en-US" sz="1020" u="none" strike="noStrike">
                <a:solidFill>
                  <a:schemeClr val="dk1"/>
                </a:solidFill>
                <a:latin typeface="Arial"/>
                <a:ea typeface="Arial"/>
                <a:cs typeface="Arial"/>
                <a:sym typeface="Arial"/>
              </a:rPr>
              <a:t>Israel</a:t>
            </a:r>
            <a:r>
              <a:rPr lang="en-US" sz="1020"/>
              <a:t> </a:t>
            </a:r>
            <a:endParaRPr/>
          </a:p>
          <a:p>
            <a:pPr indent="-171450" lvl="0" marL="171450" rtl="0" algn="l">
              <a:lnSpc>
                <a:spcPct val="80000"/>
              </a:lnSpc>
              <a:spcBef>
                <a:spcPts val="0"/>
              </a:spcBef>
              <a:spcAft>
                <a:spcPts val="0"/>
              </a:spcAft>
              <a:buClr>
                <a:schemeClr val="dk1"/>
              </a:buClr>
              <a:buSzPts val="1020"/>
              <a:buFont typeface="Arial"/>
              <a:buChar char="•"/>
            </a:pPr>
            <a:r>
              <a:rPr b="0" i="0" lang="en-US" sz="1020" u="none" strike="noStrike">
                <a:solidFill>
                  <a:schemeClr val="dk1"/>
                </a:solidFill>
                <a:latin typeface="Arial"/>
                <a:ea typeface="Arial"/>
                <a:cs typeface="Arial"/>
                <a:sym typeface="Arial"/>
              </a:rPr>
              <a:t>Jordan</a:t>
            </a:r>
            <a:r>
              <a:rPr lang="en-US" sz="1020"/>
              <a:t> </a:t>
            </a:r>
            <a:endParaRPr/>
          </a:p>
          <a:p>
            <a:pPr indent="-171450" lvl="0" marL="171450" rtl="0" algn="l">
              <a:lnSpc>
                <a:spcPct val="80000"/>
              </a:lnSpc>
              <a:spcBef>
                <a:spcPts val="0"/>
              </a:spcBef>
              <a:spcAft>
                <a:spcPts val="0"/>
              </a:spcAft>
              <a:buClr>
                <a:schemeClr val="dk1"/>
              </a:buClr>
              <a:buSzPts val="1020"/>
              <a:buFont typeface="Arial"/>
              <a:buChar char="•"/>
            </a:pPr>
            <a:r>
              <a:rPr b="0" i="0" lang="en-US" sz="1020" u="none" strike="noStrike">
                <a:solidFill>
                  <a:schemeClr val="dk1"/>
                </a:solidFill>
                <a:latin typeface="Arial"/>
                <a:ea typeface="Arial"/>
                <a:cs typeface="Arial"/>
                <a:sym typeface="Arial"/>
              </a:rPr>
              <a:t>Kuwait</a:t>
            </a:r>
            <a:r>
              <a:rPr lang="en-US" sz="1020"/>
              <a:t> </a:t>
            </a:r>
            <a:endParaRPr/>
          </a:p>
          <a:p>
            <a:pPr indent="-171450" lvl="0" marL="171450" rtl="0" algn="l">
              <a:lnSpc>
                <a:spcPct val="80000"/>
              </a:lnSpc>
              <a:spcBef>
                <a:spcPts val="0"/>
              </a:spcBef>
              <a:spcAft>
                <a:spcPts val="0"/>
              </a:spcAft>
              <a:buClr>
                <a:schemeClr val="dk1"/>
              </a:buClr>
              <a:buSzPts val="1020"/>
              <a:buFont typeface="Arial"/>
              <a:buChar char="•"/>
            </a:pPr>
            <a:r>
              <a:rPr b="0" i="0" lang="en-US" sz="1020" u="none" strike="noStrike">
                <a:solidFill>
                  <a:schemeClr val="dk1"/>
                </a:solidFill>
                <a:latin typeface="Arial"/>
                <a:ea typeface="Arial"/>
                <a:cs typeface="Arial"/>
                <a:sym typeface="Arial"/>
              </a:rPr>
              <a:t>Lebanon</a:t>
            </a:r>
            <a:r>
              <a:rPr lang="en-US" sz="1020"/>
              <a:t> </a:t>
            </a:r>
            <a:endParaRPr/>
          </a:p>
          <a:p>
            <a:pPr indent="-171450" lvl="0" marL="171450" rtl="0" algn="l">
              <a:lnSpc>
                <a:spcPct val="80000"/>
              </a:lnSpc>
              <a:spcBef>
                <a:spcPts val="0"/>
              </a:spcBef>
              <a:spcAft>
                <a:spcPts val="0"/>
              </a:spcAft>
              <a:buClr>
                <a:schemeClr val="dk1"/>
              </a:buClr>
              <a:buSzPts val="1020"/>
              <a:buFont typeface="Arial"/>
              <a:buChar char="•"/>
            </a:pPr>
            <a:r>
              <a:rPr b="0" i="0" lang="en-US" sz="1020" u="none" strike="noStrike">
                <a:solidFill>
                  <a:schemeClr val="dk1"/>
                </a:solidFill>
                <a:latin typeface="Arial"/>
                <a:ea typeface="Arial"/>
                <a:cs typeface="Arial"/>
                <a:sym typeface="Arial"/>
              </a:rPr>
              <a:t>Libya</a:t>
            </a:r>
            <a:r>
              <a:rPr lang="en-US" sz="1020"/>
              <a:t> </a:t>
            </a:r>
            <a:endParaRPr/>
          </a:p>
          <a:p>
            <a:pPr indent="-171450" lvl="0" marL="171450" rtl="0" algn="l">
              <a:lnSpc>
                <a:spcPct val="80000"/>
              </a:lnSpc>
              <a:spcBef>
                <a:spcPts val="0"/>
              </a:spcBef>
              <a:spcAft>
                <a:spcPts val="0"/>
              </a:spcAft>
              <a:buClr>
                <a:schemeClr val="dk1"/>
              </a:buClr>
              <a:buSzPts val="1020"/>
              <a:buFont typeface="Arial"/>
              <a:buChar char="•"/>
            </a:pPr>
            <a:r>
              <a:rPr b="0" i="0" lang="en-US" sz="1020" u="none" strike="noStrike">
                <a:solidFill>
                  <a:schemeClr val="dk1"/>
                </a:solidFill>
                <a:latin typeface="Arial"/>
                <a:ea typeface="Arial"/>
                <a:cs typeface="Arial"/>
                <a:sym typeface="Arial"/>
              </a:rPr>
              <a:t>Morocco</a:t>
            </a:r>
            <a:r>
              <a:rPr lang="en-US" sz="1020"/>
              <a:t> </a:t>
            </a:r>
            <a:endParaRPr/>
          </a:p>
          <a:p>
            <a:pPr indent="-171450" lvl="0" marL="171450" rtl="0" algn="l">
              <a:lnSpc>
                <a:spcPct val="80000"/>
              </a:lnSpc>
              <a:spcBef>
                <a:spcPts val="0"/>
              </a:spcBef>
              <a:spcAft>
                <a:spcPts val="0"/>
              </a:spcAft>
              <a:buClr>
                <a:schemeClr val="dk1"/>
              </a:buClr>
              <a:buSzPts val="1020"/>
              <a:buFont typeface="Arial"/>
              <a:buChar char="•"/>
            </a:pPr>
            <a:r>
              <a:rPr b="0" i="0" lang="en-US" sz="1020" u="none" strike="noStrike">
                <a:solidFill>
                  <a:schemeClr val="dk1"/>
                </a:solidFill>
                <a:latin typeface="Arial"/>
                <a:ea typeface="Arial"/>
                <a:cs typeface="Arial"/>
                <a:sym typeface="Arial"/>
              </a:rPr>
              <a:t>Oman</a:t>
            </a:r>
            <a:r>
              <a:rPr lang="en-US" sz="1020"/>
              <a:t> </a:t>
            </a:r>
            <a:endParaRPr/>
          </a:p>
          <a:p>
            <a:pPr indent="-171450" lvl="0" marL="171450" rtl="0" algn="l">
              <a:lnSpc>
                <a:spcPct val="80000"/>
              </a:lnSpc>
              <a:spcBef>
                <a:spcPts val="0"/>
              </a:spcBef>
              <a:spcAft>
                <a:spcPts val="0"/>
              </a:spcAft>
              <a:buClr>
                <a:schemeClr val="dk1"/>
              </a:buClr>
              <a:buSzPts val="1020"/>
              <a:buFont typeface="Arial"/>
              <a:buChar char="•"/>
            </a:pPr>
            <a:r>
              <a:rPr b="0" i="0" lang="en-US" sz="1020" u="none" strike="noStrike">
                <a:solidFill>
                  <a:schemeClr val="dk1"/>
                </a:solidFill>
                <a:latin typeface="Arial"/>
                <a:ea typeface="Arial"/>
                <a:cs typeface="Arial"/>
                <a:sym typeface="Arial"/>
              </a:rPr>
              <a:t>Pakistan</a:t>
            </a:r>
            <a:r>
              <a:rPr lang="en-US" sz="1020"/>
              <a:t> </a:t>
            </a:r>
            <a:endParaRPr/>
          </a:p>
          <a:p>
            <a:pPr indent="-171450" lvl="0" marL="171450" rtl="0" algn="l">
              <a:lnSpc>
                <a:spcPct val="80000"/>
              </a:lnSpc>
              <a:spcBef>
                <a:spcPts val="0"/>
              </a:spcBef>
              <a:spcAft>
                <a:spcPts val="0"/>
              </a:spcAft>
              <a:buClr>
                <a:schemeClr val="dk1"/>
              </a:buClr>
              <a:buSzPts val="1020"/>
              <a:buFont typeface="Arial"/>
              <a:buChar char="•"/>
            </a:pPr>
            <a:r>
              <a:rPr b="0" i="0" lang="en-US" sz="1020" u="none" strike="noStrike">
                <a:solidFill>
                  <a:schemeClr val="dk1"/>
                </a:solidFill>
                <a:latin typeface="Arial"/>
                <a:ea typeface="Arial"/>
                <a:cs typeface="Arial"/>
                <a:sym typeface="Arial"/>
              </a:rPr>
              <a:t>Palestine, </a:t>
            </a:r>
            <a:endParaRPr/>
          </a:p>
          <a:p>
            <a:pPr indent="-171450" lvl="0" marL="171450" rtl="0" algn="l">
              <a:lnSpc>
                <a:spcPct val="80000"/>
              </a:lnSpc>
              <a:spcBef>
                <a:spcPts val="0"/>
              </a:spcBef>
              <a:spcAft>
                <a:spcPts val="0"/>
              </a:spcAft>
              <a:buClr>
                <a:schemeClr val="dk1"/>
              </a:buClr>
              <a:buSzPts val="1020"/>
              <a:buFont typeface="Arial"/>
              <a:buChar char="•"/>
            </a:pPr>
            <a:r>
              <a:rPr b="0" i="0" lang="en-US" sz="1020" u="none" strike="noStrike">
                <a:solidFill>
                  <a:schemeClr val="dk1"/>
                </a:solidFill>
                <a:latin typeface="Arial"/>
                <a:ea typeface="Arial"/>
                <a:cs typeface="Arial"/>
                <a:sym typeface="Arial"/>
              </a:rPr>
              <a:t>State of</a:t>
            </a:r>
            <a:r>
              <a:rPr lang="en-US" sz="1020"/>
              <a:t> </a:t>
            </a:r>
            <a:r>
              <a:rPr b="0" i="0" lang="en-US" sz="1020" u="none" strike="noStrike">
                <a:solidFill>
                  <a:schemeClr val="dk1"/>
                </a:solidFill>
                <a:latin typeface="Arial"/>
                <a:ea typeface="Arial"/>
                <a:cs typeface="Arial"/>
                <a:sym typeface="Arial"/>
              </a:rPr>
              <a:t>Qatar</a:t>
            </a:r>
            <a:r>
              <a:rPr lang="en-US" sz="1020"/>
              <a:t> </a:t>
            </a:r>
            <a:endParaRPr/>
          </a:p>
          <a:p>
            <a:pPr indent="-171450" lvl="0" marL="171450" rtl="0" algn="l">
              <a:lnSpc>
                <a:spcPct val="80000"/>
              </a:lnSpc>
              <a:spcBef>
                <a:spcPts val="0"/>
              </a:spcBef>
              <a:spcAft>
                <a:spcPts val="0"/>
              </a:spcAft>
              <a:buClr>
                <a:schemeClr val="dk1"/>
              </a:buClr>
              <a:buSzPts val="1020"/>
              <a:buFont typeface="Arial"/>
              <a:buChar char="•"/>
            </a:pPr>
            <a:r>
              <a:rPr b="0" i="0" lang="en-US" sz="1020" u="none" strike="noStrike">
                <a:solidFill>
                  <a:schemeClr val="dk1"/>
                </a:solidFill>
                <a:latin typeface="Arial"/>
                <a:ea typeface="Arial"/>
                <a:cs typeface="Arial"/>
                <a:sym typeface="Arial"/>
              </a:rPr>
              <a:t>Saudi Arabia</a:t>
            </a:r>
            <a:r>
              <a:rPr lang="en-US" sz="1020"/>
              <a:t> </a:t>
            </a:r>
            <a:endParaRPr/>
          </a:p>
          <a:p>
            <a:pPr indent="-171450" lvl="0" marL="171450" rtl="0" algn="l">
              <a:lnSpc>
                <a:spcPct val="80000"/>
              </a:lnSpc>
              <a:spcBef>
                <a:spcPts val="0"/>
              </a:spcBef>
              <a:spcAft>
                <a:spcPts val="0"/>
              </a:spcAft>
              <a:buClr>
                <a:schemeClr val="dk1"/>
              </a:buClr>
              <a:buSzPts val="1020"/>
              <a:buFont typeface="Arial"/>
              <a:buChar char="•"/>
            </a:pPr>
            <a:r>
              <a:rPr b="0" i="0" lang="en-US" sz="1020" u="none" strike="noStrike">
                <a:solidFill>
                  <a:schemeClr val="dk1"/>
                </a:solidFill>
                <a:latin typeface="Arial"/>
                <a:ea typeface="Arial"/>
                <a:cs typeface="Arial"/>
                <a:sym typeface="Arial"/>
              </a:rPr>
              <a:t>South Sudan</a:t>
            </a:r>
            <a:r>
              <a:rPr lang="en-US" sz="1020"/>
              <a:t> </a:t>
            </a:r>
            <a:endParaRPr/>
          </a:p>
          <a:p>
            <a:pPr indent="-171450" lvl="0" marL="171450" rtl="0" algn="l">
              <a:lnSpc>
                <a:spcPct val="80000"/>
              </a:lnSpc>
              <a:spcBef>
                <a:spcPts val="0"/>
              </a:spcBef>
              <a:spcAft>
                <a:spcPts val="0"/>
              </a:spcAft>
              <a:buClr>
                <a:schemeClr val="dk1"/>
              </a:buClr>
              <a:buSzPts val="1020"/>
              <a:buFont typeface="Arial"/>
              <a:buChar char="•"/>
            </a:pPr>
            <a:r>
              <a:rPr b="0" i="0" lang="en-US" sz="1020" u="none" strike="noStrike">
                <a:solidFill>
                  <a:schemeClr val="dk1"/>
                </a:solidFill>
                <a:latin typeface="Arial"/>
                <a:ea typeface="Arial"/>
                <a:cs typeface="Arial"/>
                <a:sym typeface="Arial"/>
              </a:rPr>
              <a:t>Sudan</a:t>
            </a:r>
            <a:r>
              <a:rPr lang="en-US" sz="1020"/>
              <a:t> </a:t>
            </a:r>
            <a:endParaRPr/>
          </a:p>
          <a:p>
            <a:pPr indent="-171450" lvl="0" marL="171450" rtl="0" algn="l">
              <a:lnSpc>
                <a:spcPct val="80000"/>
              </a:lnSpc>
              <a:spcBef>
                <a:spcPts val="0"/>
              </a:spcBef>
              <a:spcAft>
                <a:spcPts val="0"/>
              </a:spcAft>
              <a:buClr>
                <a:schemeClr val="dk1"/>
              </a:buClr>
              <a:buSzPts val="1020"/>
              <a:buFont typeface="Arial"/>
              <a:buChar char="•"/>
            </a:pPr>
            <a:r>
              <a:rPr b="0" i="0" lang="en-US" sz="1020" u="none" strike="noStrike">
                <a:solidFill>
                  <a:schemeClr val="dk1"/>
                </a:solidFill>
                <a:latin typeface="Arial"/>
                <a:ea typeface="Arial"/>
                <a:cs typeface="Arial"/>
                <a:sym typeface="Arial"/>
              </a:rPr>
              <a:t>Syrian Arab Republic</a:t>
            </a:r>
            <a:r>
              <a:rPr lang="en-US" sz="1020"/>
              <a:t> </a:t>
            </a:r>
            <a:endParaRPr/>
          </a:p>
          <a:p>
            <a:pPr indent="-171450" lvl="0" marL="171450" rtl="0" algn="l">
              <a:lnSpc>
                <a:spcPct val="80000"/>
              </a:lnSpc>
              <a:spcBef>
                <a:spcPts val="0"/>
              </a:spcBef>
              <a:spcAft>
                <a:spcPts val="0"/>
              </a:spcAft>
              <a:buClr>
                <a:schemeClr val="dk1"/>
              </a:buClr>
              <a:buSzPts val="1020"/>
              <a:buFont typeface="Arial"/>
              <a:buChar char="•"/>
            </a:pPr>
            <a:r>
              <a:rPr b="0" i="0" lang="en-US" sz="1020" u="none" strike="noStrike">
                <a:solidFill>
                  <a:schemeClr val="dk1"/>
                </a:solidFill>
                <a:latin typeface="Arial"/>
                <a:ea typeface="Arial"/>
                <a:cs typeface="Arial"/>
                <a:sym typeface="Arial"/>
              </a:rPr>
              <a:t>Tunisia</a:t>
            </a:r>
            <a:r>
              <a:rPr lang="en-US" sz="1020"/>
              <a:t> </a:t>
            </a:r>
            <a:endParaRPr/>
          </a:p>
          <a:p>
            <a:pPr indent="-171450" lvl="0" marL="171450" rtl="0" algn="l">
              <a:lnSpc>
                <a:spcPct val="80000"/>
              </a:lnSpc>
              <a:spcBef>
                <a:spcPts val="0"/>
              </a:spcBef>
              <a:spcAft>
                <a:spcPts val="0"/>
              </a:spcAft>
              <a:buClr>
                <a:schemeClr val="dk1"/>
              </a:buClr>
              <a:buSzPts val="1020"/>
              <a:buFont typeface="Arial"/>
              <a:buChar char="•"/>
            </a:pPr>
            <a:r>
              <a:rPr b="0" i="0" lang="en-US" sz="1020" u="none" strike="noStrike">
                <a:solidFill>
                  <a:schemeClr val="dk1"/>
                </a:solidFill>
                <a:latin typeface="Arial"/>
                <a:ea typeface="Arial"/>
                <a:cs typeface="Arial"/>
                <a:sym typeface="Arial"/>
              </a:rPr>
              <a:t>Turkey</a:t>
            </a:r>
            <a:r>
              <a:rPr lang="en-US" sz="1020"/>
              <a:t> </a:t>
            </a:r>
            <a:endParaRPr/>
          </a:p>
          <a:p>
            <a:pPr indent="-171450" lvl="0" marL="171450" rtl="0" algn="l">
              <a:lnSpc>
                <a:spcPct val="80000"/>
              </a:lnSpc>
              <a:spcBef>
                <a:spcPts val="0"/>
              </a:spcBef>
              <a:spcAft>
                <a:spcPts val="0"/>
              </a:spcAft>
              <a:buClr>
                <a:schemeClr val="dk1"/>
              </a:buClr>
              <a:buSzPts val="1020"/>
              <a:buFont typeface="Arial"/>
              <a:buChar char="•"/>
            </a:pPr>
            <a:r>
              <a:rPr b="0" i="0" lang="en-US" sz="1020" u="none" strike="noStrike">
                <a:solidFill>
                  <a:schemeClr val="dk1"/>
                </a:solidFill>
                <a:latin typeface="Arial"/>
                <a:ea typeface="Arial"/>
                <a:cs typeface="Arial"/>
                <a:sym typeface="Arial"/>
              </a:rPr>
              <a:t>United Arab Emirates</a:t>
            </a:r>
            <a:r>
              <a:rPr lang="en-US" sz="1020"/>
              <a:t> </a:t>
            </a:r>
            <a:endParaRPr/>
          </a:p>
          <a:p>
            <a:pPr indent="-171450" lvl="0" marL="171450" rtl="0" algn="l">
              <a:lnSpc>
                <a:spcPct val="80000"/>
              </a:lnSpc>
              <a:spcBef>
                <a:spcPts val="0"/>
              </a:spcBef>
              <a:spcAft>
                <a:spcPts val="0"/>
              </a:spcAft>
              <a:buClr>
                <a:schemeClr val="dk1"/>
              </a:buClr>
              <a:buSzPts val="1020"/>
              <a:buFont typeface="Arial"/>
              <a:buChar char="•"/>
            </a:pPr>
            <a:r>
              <a:rPr b="0" i="0" lang="en-US" sz="1020" u="none" strike="noStrike">
                <a:solidFill>
                  <a:schemeClr val="dk1"/>
                </a:solidFill>
                <a:latin typeface="Arial"/>
                <a:ea typeface="Arial"/>
                <a:cs typeface="Arial"/>
                <a:sym typeface="Arial"/>
              </a:rPr>
              <a:t>Yemen</a:t>
            </a:r>
            <a:r>
              <a:rPr lang="en-US" sz="1020"/>
              <a:t> </a:t>
            </a:r>
            <a:endParaRPr/>
          </a:p>
          <a:p>
            <a:pPr indent="0" lvl="0" marL="0" rtl="0" algn="l">
              <a:lnSpc>
                <a:spcPct val="80000"/>
              </a:lnSpc>
              <a:spcBef>
                <a:spcPts val="0"/>
              </a:spcBef>
              <a:spcAft>
                <a:spcPts val="0"/>
              </a:spcAft>
              <a:buNone/>
            </a:pPr>
            <a:r>
              <a:t/>
            </a:r>
            <a:endParaRPr sz="1020"/>
          </a:p>
          <a:p>
            <a:pPr indent="0" lvl="0" marL="0" rtl="0" algn="l">
              <a:lnSpc>
                <a:spcPct val="80000"/>
              </a:lnSpc>
              <a:spcBef>
                <a:spcPts val="0"/>
              </a:spcBef>
              <a:spcAft>
                <a:spcPts val="0"/>
              </a:spcAft>
              <a:buNone/>
            </a:pPr>
            <a:r>
              <a:rPr lang="en-US" sz="1020"/>
              <a:t>Source: WingX data for all BBJs included in our fleet list (~253 airplanes, i.e. includes widebodies). </a:t>
            </a:r>
            <a:endParaRPr/>
          </a:p>
          <a:p>
            <a:pPr indent="0" lvl="0" marL="0" rtl="0" algn="l">
              <a:lnSpc>
                <a:spcPct val="80000"/>
              </a:lnSpc>
              <a:spcBef>
                <a:spcPts val="0"/>
              </a:spcBef>
              <a:spcAft>
                <a:spcPts val="0"/>
              </a:spcAft>
              <a:buNone/>
            </a:pPr>
            <a:r>
              <a:rPr lang="en-US" sz="1020"/>
              <a:t>Shows all flights from 01/01/2019 through 09/27/2022. The lines are intentionally slightly transparent to allow the map to be seen and to demonstrate the density of flights</a:t>
            </a:r>
            <a:endParaRPr sz="1020"/>
          </a:p>
        </p:txBody>
      </p:sp>
      <p:sp>
        <p:nvSpPr>
          <p:cNvPr id="352" name="Google Shape;352;p3:notes"/>
          <p:cNvSpPr txBox="1"/>
          <p:nvPr>
            <p:ph idx="12" type="sldNum"/>
          </p:nvPr>
        </p:nvSpPr>
        <p:spPr>
          <a:xfrm>
            <a:off x="6196017" y="8862332"/>
            <a:ext cx="341402" cy="222234"/>
          </a:xfrm>
          <a:prstGeom prst="rect">
            <a:avLst/>
          </a:prstGeom>
          <a:noFill/>
          <a:ln>
            <a:noFill/>
          </a:ln>
        </p:spPr>
        <p:txBody>
          <a:bodyPr anchorCtr="0" anchor="ctr" bIns="46200" lIns="92425" spcFirstLastPara="1" rIns="92425" wrap="square" tIns="46200">
            <a:noAutofit/>
          </a:bodyPr>
          <a:lstStyle/>
          <a:p>
            <a:pPr indent="0" lvl="0" marL="0" rtl="0" algn="r">
              <a:spcBef>
                <a:spcPts val="0"/>
              </a:spcBef>
              <a:spcAft>
                <a:spcPts val="0"/>
              </a:spcAft>
              <a:buNone/>
            </a:pPr>
            <a:fld id="{00000000-1234-1234-1234-123412341234}" type="slidenum">
              <a:rPr lang="en-US" sz="700">
                <a:solidFill>
                  <a:srgbClr val="3F3F3F"/>
                </a:solidFill>
                <a:latin typeface="Arial"/>
                <a:ea typeface="Arial"/>
                <a:cs typeface="Arial"/>
                <a:sym typeface="Arial"/>
              </a:rPr>
              <a:t>‹#›</a:t>
            </a:fld>
            <a:endParaRPr sz="700">
              <a:solidFill>
                <a:srgbClr val="3F3F3F"/>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 name="Shape 358"/>
        <p:cNvGrpSpPr/>
        <p:nvPr/>
      </p:nvGrpSpPr>
      <p:grpSpPr>
        <a:xfrm>
          <a:off x="0" y="0"/>
          <a:ext cx="0" cy="0"/>
          <a:chOff x="0" y="0"/>
          <a:chExt cx="0" cy="0"/>
        </a:xfrm>
      </p:grpSpPr>
      <p:sp>
        <p:nvSpPr>
          <p:cNvPr id="359" name="Google Shape;359;p4:notes"/>
          <p:cNvSpPr/>
          <p:nvPr>
            <p:ph idx="2" type="sldImg"/>
          </p:nvPr>
        </p:nvSpPr>
        <p:spPr>
          <a:xfrm>
            <a:off x="407988" y="700088"/>
            <a:ext cx="6207125" cy="349091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0" name="Google Shape;360;p4:notes"/>
          <p:cNvSpPr txBox="1"/>
          <p:nvPr>
            <p:ph idx="1" type="body"/>
          </p:nvPr>
        </p:nvSpPr>
        <p:spPr>
          <a:xfrm>
            <a:off x="702310" y="4421824"/>
            <a:ext cx="5618480" cy="4189095"/>
          </a:xfrm>
          <a:prstGeom prst="rect">
            <a:avLst/>
          </a:prstGeom>
          <a:noFill/>
          <a:ln>
            <a:noFill/>
          </a:ln>
        </p:spPr>
        <p:txBody>
          <a:bodyPr anchorCtr="0" anchor="t" bIns="47025" lIns="94050" spcFirstLastPara="1" rIns="94050" wrap="square" tIns="47025">
            <a:normAutofit/>
          </a:bodyPr>
          <a:lstStyle/>
          <a:p>
            <a:pPr indent="0" lvl="0" marL="0" rtl="0" algn="l">
              <a:spcBef>
                <a:spcPts val="0"/>
              </a:spcBef>
              <a:spcAft>
                <a:spcPts val="0"/>
              </a:spcAft>
              <a:buNone/>
            </a:pPr>
            <a:r>
              <a:rPr lang="en-US"/>
              <a:t>I want to talk for a moment about why the Middle East is such an important market for BBJ.</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Our market assessment shows an interesting aspect of the biz aviation market in the Middle East. North America is the dominant force in the biz av market in general, but the Middle East plays a large role in the large and bizliner category. There is a strong preference towards larger aircraft and bizliners for a multitude of reasons. </a:t>
            </a:r>
            <a:endParaRPr/>
          </a:p>
          <a:p>
            <a:pPr indent="0" lvl="0" marL="0" rtl="0" algn="l">
              <a:spcBef>
                <a:spcPts val="0"/>
              </a:spcBef>
              <a:spcAft>
                <a:spcPts val="0"/>
              </a:spcAft>
              <a:buNone/>
            </a:pPr>
            <a:r>
              <a:t/>
            </a:r>
            <a:endParaRPr b="1"/>
          </a:p>
          <a:p>
            <a:pPr indent="0" lvl="0" marL="0" rtl="0" algn="l">
              <a:spcBef>
                <a:spcPts val="0"/>
              </a:spcBef>
              <a:spcAft>
                <a:spcPts val="0"/>
              </a:spcAft>
              <a:buNone/>
            </a:pPr>
            <a:r>
              <a:rPr b="1" lang="en-US"/>
              <a:t>The Middle East is the large aircraft region. </a:t>
            </a:r>
            <a:endParaRPr/>
          </a:p>
        </p:txBody>
      </p:sp>
      <p:sp>
        <p:nvSpPr>
          <p:cNvPr id="361" name="Google Shape;361;p4:notes"/>
          <p:cNvSpPr txBox="1"/>
          <p:nvPr>
            <p:ph idx="12" type="sldNum"/>
          </p:nvPr>
        </p:nvSpPr>
        <p:spPr>
          <a:xfrm>
            <a:off x="6196017" y="8862332"/>
            <a:ext cx="341402" cy="222234"/>
          </a:xfrm>
          <a:prstGeom prst="rect">
            <a:avLst/>
          </a:prstGeom>
          <a:noFill/>
          <a:ln>
            <a:noFill/>
          </a:ln>
        </p:spPr>
        <p:txBody>
          <a:bodyPr anchorCtr="0" anchor="ctr" bIns="46200" lIns="92425" spcFirstLastPara="1" rIns="92425" wrap="square" tIns="46200">
            <a:noAutofit/>
          </a:bodyPr>
          <a:lstStyle/>
          <a:p>
            <a:pPr indent="0" lvl="0" marL="0" rtl="0" algn="r">
              <a:spcBef>
                <a:spcPts val="0"/>
              </a:spcBef>
              <a:spcAft>
                <a:spcPts val="0"/>
              </a:spcAft>
              <a:buNone/>
            </a:pPr>
            <a:fld id="{00000000-1234-1234-1234-123412341234}" type="slidenum">
              <a:rPr lang="en-US" sz="700">
                <a:solidFill>
                  <a:srgbClr val="3F3F3F"/>
                </a:solidFill>
                <a:latin typeface="Arial"/>
                <a:ea typeface="Arial"/>
                <a:cs typeface="Arial"/>
                <a:sym typeface="Arial"/>
              </a:rPr>
              <a:t>‹#›</a:t>
            </a:fld>
            <a:endParaRPr sz="700">
              <a:solidFill>
                <a:srgbClr val="3F3F3F"/>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5" name="Shape 375"/>
        <p:cNvGrpSpPr/>
        <p:nvPr/>
      </p:nvGrpSpPr>
      <p:grpSpPr>
        <a:xfrm>
          <a:off x="0" y="0"/>
          <a:ext cx="0" cy="0"/>
          <a:chOff x="0" y="0"/>
          <a:chExt cx="0" cy="0"/>
        </a:xfrm>
      </p:grpSpPr>
      <p:sp>
        <p:nvSpPr>
          <p:cNvPr id="376" name="Google Shape;376;p5:notes"/>
          <p:cNvSpPr/>
          <p:nvPr>
            <p:ph idx="2" type="sldImg"/>
          </p:nvPr>
        </p:nvSpPr>
        <p:spPr>
          <a:xfrm>
            <a:off x="407988" y="700088"/>
            <a:ext cx="6207125" cy="349091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7" name="Google Shape;377;p5:notes"/>
          <p:cNvSpPr txBox="1"/>
          <p:nvPr>
            <p:ph idx="1" type="body"/>
          </p:nvPr>
        </p:nvSpPr>
        <p:spPr>
          <a:xfrm>
            <a:off x="702310" y="4421824"/>
            <a:ext cx="5618480" cy="4189095"/>
          </a:xfrm>
          <a:prstGeom prst="rect">
            <a:avLst/>
          </a:prstGeom>
          <a:noFill/>
          <a:ln>
            <a:noFill/>
          </a:ln>
        </p:spPr>
        <p:txBody>
          <a:bodyPr anchorCtr="0" anchor="t" bIns="47025" lIns="94050" spcFirstLastPara="1" rIns="94050" wrap="square" tIns="47025">
            <a:normAutofit/>
          </a:bodyPr>
          <a:lstStyle/>
          <a:p>
            <a:pPr indent="0" lvl="0" marL="0" rtl="0" algn="l">
              <a:spcBef>
                <a:spcPts val="0"/>
              </a:spcBef>
              <a:spcAft>
                <a:spcPts val="0"/>
              </a:spcAft>
              <a:buNone/>
            </a:pPr>
            <a:r>
              <a:rPr lang="en-US"/>
              <a:t>And with the Middle East showing such preference for these airplanes, it still may surprise, that the Middle East accounts for nearly 1/3</a:t>
            </a:r>
            <a:r>
              <a:rPr baseline="30000" lang="en-US"/>
              <a:t>rd</a:t>
            </a:r>
            <a:r>
              <a:rPr lang="en-US"/>
              <a:t> of the BBJ fleet at 29% of the worldwide count.</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Largest being Saudi Arabia and UAE, the 2</a:t>
            </a:r>
            <a:r>
              <a:rPr baseline="30000" lang="en-US"/>
              <a:t>nd</a:t>
            </a:r>
            <a:r>
              <a:rPr lang="en-US"/>
              <a:t> and 3</a:t>
            </a:r>
            <a:r>
              <a:rPr baseline="30000" lang="en-US"/>
              <a:t>rd</a:t>
            </a:r>
            <a:r>
              <a:rPr lang="en-US"/>
              <a:t> largest countries for BBJ placements, after the USA.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Of course, there are couple of nations that we don’t currently have BBJs in place, most notably Israel, and we’ve put a strong team in place to maintain and grow our success in this region.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We’ve got the biggest charter operator of BBJs in this region in Royal Jet, multiple corporations and UHNWIs with BBJs, and of course a very large quantity of government aircraft.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Numbers are based on Oren’s assessment in mid-November. </a:t>
            </a:r>
            <a:endParaRPr/>
          </a:p>
        </p:txBody>
      </p:sp>
      <p:sp>
        <p:nvSpPr>
          <p:cNvPr id="378" name="Google Shape;378;p5:notes"/>
          <p:cNvSpPr txBox="1"/>
          <p:nvPr>
            <p:ph idx="12" type="sldNum"/>
          </p:nvPr>
        </p:nvSpPr>
        <p:spPr>
          <a:xfrm>
            <a:off x="6196017" y="8862332"/>
            <a:ext cx="341402" cy="222234"/>
          </a:xfrm>
          <a:prstGeom prst="rect">
            <a:avLst/>
          </a:prstGeom>
          <a:noFill/>
          <a:ln>
            <a:noFill/>
          </a:ln>
        </p:spPr>
        <p:txBody>
          <a:bodyPr anchorCtr="0" anchor="ctr" bIns="46200" lIns="92425" spcFirstLastPara="1" rIns="92425" wrap="square" tIns="46200">
            <a:noAutofit/>
          </a:bodyPr>
          <a:lstStyle/>
          <a:p>
            <a:pPr indent="0" lvl="0" marL="0" rtl="0" algn="r">
              <a:spcBef>
                <a:spcPts val="0"/>
              </a:spcBef>
              <a:spcAft>
                <a:spcPts val="0"/>
              </a:spcAft>
              <a:buNone/>
            </a:pPr>
            <a:fld id="{00000000-1234-1234-1234-123412341234}" type="slidenum">
              <a:rPr lang="en-US" sz="700">
                <a:solidFill>
                  <a:srgbClr val="3F3F3F"/>
                </a:solidFill>
                <a:latin typeface="Arial"/>
                <a:ea typeface="Arial"/>
                <a:cs typeface="Arial"/>
                <a:sym typeface="Arial"/>
              </a:rPr>
              <a:t>‹#›</a:t>
            </a:fld>
            <a:endParaRPr sz="700">
              <a:solidFill>
                <a:srgbClr val="3F3F3F"/>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6" name="Shape 406"/>
        <p:cNvGrpSpPr/>
        <p:nvPr/>
      </p:nvGrpSpPr>
      <p:grpSpPr>
        <a:xfrm>
          <a:off x="0" y="0"/>
          <a:ext cx="0" cy="0"/>
          <a:chOff x="0" y="0"/>
          <a:chExt cx="0" cy="0"/>
        </a:xfrm>
      </p:grpSpPr>
      <p:sp>
        <p:nvSpPr>
          <p:cNvPr id="407" name="Google Shape;407;p6:notes"/>
          <p:cNvSpPr/>
          <p:nvPr>
            <p:ph idx="2" type="sldImg"/>
          </p:nvPr>
        </p:nvSpPr>
        <p:spPr>
          <a:xfrm>
            <a:off x="407988" y="700088"/>
            <a:ext cx="6207125" cy="349091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8" name="Google Shape;408;p6:notes"/>
          <p:cNvSpPr txBox="1"/>
          <p:nvPr>
            <p:ph idx="1" type="body"/>
          </p:nvPr>
        </p:nvSpPr>
        <p:spPr>
          <a:xfrm>
            <a:off x="702310" y="4421824"/>
            <a:ext cx="5618480" cy="4189095"/>
          </a:xfrm>
          <a:prstGeom prst="rect">
            <a:avLst/>
          </a:prstGeom>
          <a:noFill/>
          <a:ln>
            <a:noFill/>
          </a:ln>
        </p:spPr>
        <p:txBody>
          <a:bodyPr anchorCtr="0" anchor="t" bIns="47025" lIns="94050" spcFirstLastPara="1" rIns="94050" wrap="square" tIns="47025">
            <a:normAutofit/>
          </a:bodyPr>
          <a:lstStyle/>
          <a:p>
            <a:pPr indent="0" lvl="0" marL="0" rtl="0" algn="l">
              <a:spcBef>
                <a:spcPts val="0"/>
              </a:spcBef>
              <a:spcAft>
                <a:spcPts val="0"/>
              </a:spcAft>
              <a:buNone/>
            </a:pPr>
            <a:r>
              <a:rPr lang="en-US"/>
              <a:t>What are those reasons: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This region sets the highest expectations for service, luxury, and space. While also being geographically situated such that it can be served very well by BBJs. </a:t>
            </a:r>
            <a:endParaRPr/>
          </a:p>
        </p:txBody>
      </p:sp>
      <p:sp>
        <p:nvSpPr>
          <p:cNvPr id="409" name="Google Shape;409;p6:notes"/>
          <p:cNvSpPr txBox="1"/>
          <p:nvPr>
            <p:ph idx="12" type="sldNum"/>
          </p:nvPr>
        </p:nvSpPr>
        <p:spPr>
          <a:xfrm>
            <a:off x="6196017" y="8862332"/>
            <a:ext cx="341402" cy="222234"/>
          </a:xfrm>
          <a:prstGeom prst="rect">
            <a:avLst/>
          </a:prstGeom>
          <a:noFill/>
          <a:ln>
            <a:noFill/>
          </a:ln>
        </p:spPr>
        <p:txBody>
          <a:bodyPr anchorCtr="0" anchor="ctr" bIns="46200" lIns="92425" spcFirstLastPara="1" rIns="92425" wrap="square" tIns="46200">
            <a:noAutofit/>
          </a:bodyPr>
          <a:lstStyle/>
          <a:p>
            <a:pPr indent="0" lvl="0" marL="0" rtl="0" algn="r">
              <a:spcBef>
                <a:spcPts val="0"/>
              </a:spcBef>
              <a:spcAft>
                <a:spcPts val="0"/>
              </a:spcAft>
              <a:buNone/>
            </a:pPr>
            <a:fld id="{00000000-1234-1234-1234-123412341234}" type="slidenum">
              <a:rPr lang="en-US" sz="700">
                <a:solidFill>
                  <a:srgbClr val="3F3F3F"/>
                </a:solidFill>
                <a:latin typeface="Arial"/>
                <a:ea typeface="Arial"/>
                <a:cs typeface="Arial"/>
                <a:sym typeface="Arial"/>
              </a:rPr>
              <a:t>‹#›</a:t>
            </a:fld>
            <a:endParaRPr sz="700">
              <a:solidFill>
                <a:srgbClr val="3F3F3F"/>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3" name="Shape 453"/>
        <p:cNvGrpSpPr/>
        <p:nvPr/>
      </p:nvGrpSpPr>
      <p:grpSpPr>
        <a:xfrm>
          <a:off x="0" y="0"/>
          <a:ext cx="0" cy="0"/>
          <a:chOff x="0" y="0"/>
          <a:chExt cx="0" cy="0"/>
        </a:xfrm>
      </p:grpSpPr>
      <p:sp>
        <p:nvSpPr>
          <p:cNvPr id="454" name="Google Shape;454;p7:notes"/>
          <p:cNvSpPr/>
          <p:nvPr>
            <p:ph idx="2" type="sldImg"/>
          </p:nvPr>
        </p:nvSpPr>
        <p:spPr>
          <a:xfrm>
            <a:off x="407988" y="700088"/>
            <a:ext cx="6207125" cy="349091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5" name="Google Shape;455;p7:notes"/>
          <p:cNvSpPr txBox="1"/>
          <p:nvPr>
            <p:ph idx="1" type="body"/>
          </p:nvPr>
        </p:nvSpPr>
        <p:spPr>
          <a:xfrm>
            <a:off x="702310" y="4421824"/>
            <a:ext cx="5618480" cy="4189095"/>
          </a:xfrm>
          <a:prstGeom prst="rect">
            <a:avLst/>
          </a:prstGeom>
          <a:noFill/>
          <a:ln>
            <a:noFill/>
          </a:ln>
        </p:spPr>
        <p:txBody>
          <a:bodyPr anchorCtr="0" anchor="t" bIns="47025" lIns="94050" spcFirstLastPara="1" rIns="94050" wrap="square" tIns="47025">
            <a:normAutofit/>
          </a:bodyPr>
          <a:lstStyle/>
          <a:p>
            <a:pPr indent="0" lvl="0" marL="0" rtl="0" algn="l">
              <a:spcBef>
                <a:spcPts val="0"/>
              </a:spcBef>
              <a:spcAft>
                <a:spcPts val="0"/>
              </a:spcAft>
              <a:buNone/>
            </a:pPr>
            <a:r>
              <a:rPr lang="en-US"/>
              <a:t>Looking more closely at wealth, the top nations in the Middle East are approaching the level of wealth per capita only seen in the USA. Israel truly is  becoming little America. Whether we look at millionaires, multi millionaires (10M+) or billionaires, we see a similar ratio of UHNWI per population. </a:t>
            </a:r>
            <a:endParaRPr/>
          </a:p>
          <a:p>
            <a:pPr indent="0" lvl="0" marL="0" rtl="0" algn="l">
              <a:spcBef>
                <a:spcPts val="0"/>
              </a:spcBef>
              <a:spcAft>
                <a:spcPts val="0"/>
              </a:spcAft>
              <a:buNone/>
            </a:pPr>
            <a:r>
              <a:t/>
            </a:r>
            <a:endParaRPr/>
          </a:p>
        </p:txBody>
      </p:sp>
      <p:sp>
        <p:nvSpPr>
          <p:cNvPr id="456" name="Google Shape;456;p7:notes"/>
          <p:cNvSpPr txBox="1"/>
          <p:nvPr>
            <p:ph idx="12" type="sldNum"/>
          </p:nvPr>
        </p:nvSpPr>
        <p:spPr>
          <a:xfrm>
            <a:off x="6196017" y="8862332"/>
            <a:ext cx="341402" cy="222234"/>
          </a:xfrm>
          <a:prstGeom prst="rect">
            <a:avLst/>
          </a:prstGeom>
          <a:noFill/>
          <a:ln>
            <a:noFill/>
          </a:ln>
        </p:spPr>
        <p:txBody>
          <a:bodyPr anchorCtr="0" anchor="ctr" bIns="46200" lIns="92425" spcFirstLastPara="1" rIns="92425" wrap="square" tIns="46200">
            <a:noAutofit/>
          </a:bodyPr>
          <a:lstStyle/>
          <a:p>
            <a:pPr indent="0" lvl="0" marL="0" rtl="0" algn="r">
              <a:spcBef>
                <a:spcPts val="0"/>
              </a:spcBef>
              <a:spcAft>
                <a:spcPts val="0"/>
              </a:spcAft>
              <a:buNone/>
            </a:pPr>
            <a:fld id="{00000000-1234-1234-1234-123412341234}" type="slidenum">
              <a:rPr lang="en-US" sz="700">
                <a:solidFill>
                  <a:srgbClr val="3F3F3F"/>
                </a:solidFill>
                <a:latin typeface="Arial"/>
                <a:ea typeface="Arial"/>
                <a:cs typeface="Arial"/>
                <a:sym typeface="Arial"/>
              </a:rPr>
              <a:t>‹#›</a:t>
            </a:fld>
            <a:endParaRPr sz="700">
              <a:solidFill>
                <a:srgbClr val="3F3F3F"/>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0" name="Shape 500"/>
        <p:cNvGrpSpPr/>
        <p:nvPr/>
      </p:nvGrpSpPr>
      <p:grpSpPr>
        <a:xfrm>
          <a:off x="0" y="0"/>
          <a:ext cx="0" cy="0"/>
          <a:chOff x="0" y="0"/>
          <a:chExt cx="0" cy="0"/>
        </a:xfrm>
      </p:grpSpPr>
      <p:sp>
        <p:nvSpPr>
          <p:cNvPr id="501" name="Google Shape;501;p8:notes"/>
          <p:cNvSpPr/>
          <p:nvPr>
            <p:ph idx="2" type="sldImg"/>
          </p:nvPr>
        </p:nvSpPr>
        <p:spPr>
          <a:xfrm>
            <a:off x="407988" y="700088"/>
            <a:ext cx="6207125" cy="349091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2" name="Google Shape;502;p8:notes"/>
          <p:cNvSpPr txBox="1"/>
          <p:nvPr>
            <p:ph idx="1" type="body"/>
          </p:nvPr>
        </p:nvSpPr>
        <p:spPr>
          <a:xfrm>
            <a:off x="702310" y="4421824"/>
            <a:ext cx="5618480" cy="4189095"/>
          </a:xfrm>
          <a:prstGeom prst="rect">
            <a:avLst/>
          </a:prstGeom>
          <a:noFill/>
          <a:ln>
            <a:noFill/>
          </a:ln>
        </p:spPr>
        <p:txBody>
          <a:bodyPr anchorCtr="0" anchor="t" bIns="47025" lIns="94050" spcFirstLastPara="1" rIns="94050" wrap="square" tIns="47025">
            <a:normAutofit/>
          </a:bodyPr>
          <a:lstStyle/>
          <a:p>
            <a:pPr indent="0" lvl="0" marL="0" rtl="0" algn="l">
              <a:spcBef>
                <a:spcPts val="0"/>
              </a:spcBef>
              <a:spcAft>
                <a:spcPts val="0"/>
              </a:spcAft>
              <a:buNone/>
            </a:pPr>
            <a:r>
              <a:rPr lang="en-US"/>
              <a:t>First of all, is the cabin experience…</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The purpose-built large long range business jets offer a top notch product, compared to a challenger or citation, you’ll note a few things: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Elegant, luxurious, high end materials, along with items things you don’t see like low cabin altitude, a bedroom, a cabin crew rest option, washrooms, very nice indeed for 8+ figures and $75M-$80M USD it is beautiful, but one thing it is not</a:t>
            </a:r>
            <a:endParaRPr/>
          </a:p>
          <a:p>
            <a:pPr indent="0" lvl="0" marL="0" rtl="0" algn="l">
              <a:spcBef>
                <a:spcPts val="0"/>
              </a:spcBef>
              <a:spcAft>
                <a:spcPts val="0"/>
              </a:spcAft>
              <a:buNone/>
            </a:pPr>
            <a:r>
              <a:t/>
            </a:r>
            <a:endParaRPr/>
          </a:p>
        </p:txBody>
      </p:sp>
      <p:sp>
        <p:nvSpPr>
          <p:cNvPr id="503" name="Google Shape;503;p8:notes"/>
          <p:cNvSpPr txBox="1"/>
          <p:nvPr>
            <p:ph idx="12" type="sldNum"/>
          </p:nvPr>
        </p:nvSpPr>
        <p:spPr>
          <a:xfrm>
            <a:off x="6196017" y="8862332"/>
            <a:ext cx="341402" cy="222234"/>
          </a:xfrm>
          <a:prstGeom prst="rect">
            <a:avLst/>
          </a:prstGeom>
          <a:noFill/>
          <a:ln>
            <a:noFill/>
          </a:ln>
        </p:spPr>
        <p:txBody>
          <a:bodyPr anchorCtr="0" anchor="ctr" bIns="46200" lIns="92425" spcFirstLastPara="1" rIns="92425" wrap="square" tIns="46200">
            <a:noAutofit/>
          </a:bodyPr>
          <a:lstStyle/>
          <a:p>
            <a:pPr indent="0" lvl="0" marL="0" rtl="0" algn="r">
              <a:spcBef>
                <a:spcPts val="0"/>
              </a:spcBef>
              <a:spcAft>
                <a:spcPts val="0"/>
              </a:spcAft>
              <a:buNone/>
            </a:pPr>
            <a:fld id="{00000000-1234-1234-1234-123412341234}" type="slidenum">
              <a:rPr lang="en-US" sz="700">
                <a:solidFill>
                  <a:srgbClr val="3F3F3F"/>
                </a:solidFill>
                <a:latin typeface="Arial"/>
                <a:ea typeface="Arial"/>
                <a:cs typeface="Arial"/>
                <a:sym typeface="Arial"/>
              </a:rPr>
              <a:t>‹#›</a:t>
            </a:fld>
            <a:endParaRPr sz="700">
              <a:solidFill>
                <a:srgbClr val="3F3F3F"/>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0" name="Shape 510"/>
        <p:cNvGrpSpPr/>
        <p:nvPr/>
      </p:nvGrpSpPr>
      <p:grpSpPr>
        <a:xfrm>
          <a:off x="0" y="0"/>
          <a:ext cx="0" cy="0"/>
          <a:chOff x="0" y="0"/>
          <a:chExt cx="0" cy="0"/>
        </a:xfrm>
      </p:grpSpPr>
      <p:sp>
        <p:nvSpPr>
          <p:cNvPr id="511" name="Google Shape;511;p9:notes"/>
          <p:cNvSpPr/>
          <p:nvPr>
            <p:ph idx="2" type="sldImg"/>
          </p:nvPr>
        </p:nvSpPr>
        <p:spPr>
          <a:xfrm>
            <a:off x="407988" y="700088"/>
            <a:ext cx="6207125" cy="349091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2" name="Google Shape;512;p9:notes"/>
          <p:cNvSpPr txBox="1"/>
          <p:nvPr>
            <p:ph idx="1" type="body"/>
          </p:nvPr>
        </p:nvSpPr>
        <p:spPr>
          <a:xfrm>
            <a:off x="702310" y="4421824"/>
            <a:ext cx="5618480" cy="4189095"/>
          </a:xfrm>
          <a:prstGeom prst="rect">
            <a:avLst/>
          </a:prstGeom>
          <a:noFill/>
          <a:ln>
            <a:noFill/>
          </a:ln>
        </p:spPr>
        <p:txBody>
          <a:bodyPr anchorCtr="0" anchor="t" bIns="47025" lIns="94050" spcFirstLastPara="1" rIns="94050" wrap="square" tIns="47025">
            <a:normAutofit/>
          </a:bodyPr>
          <a:lstStyle/>
          <a:p>
            <a:pPr indent="0" lvl="0" marL="0" marR="0" rtl="0" algn="l">
              <a:lnSpc>
                <a:spcPct val="100000"/>
              </a:lnSpc>
              <a:spcBef>
                <a:spcPts val="0"/>
              </a:spcBef>
              <a:spcAft>
                <a:spcPts val="0"/>
              </a:spcAft>
              <a:buClr>
                <a:schemeClr val="dk1"/>
              </a:buClr>
              <a:buSzPts val="1200"/>
              <a:buFont typeface="Arial"/>
              <a:buNone/>
            </a:pPr>
            <a:r>
              <a:rPr lang="en-US"/>
              <a:t>Is a BBJ</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A bit more money, but a completely new dimension in the onboard 5-star experience</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True private rooms, proper full-size showers, queen and kind sized beds if desired, and working/relaxation spaces that give you a completely different and relaxing, spacious experience.</a:t>
            </a:r>
            <a:endParaRPr/>
          </a:p>
          <a:p>
            <a:pPr indent="0" lvl="0" marL="0" rtl="0" algn="l">
              <a:spcBef>
                <a:spcPts val="0"/>
              </a:spcBef>
              <a:spcAft>
                <a:spcPts val="0"/>
              </a:spcAft>
              <a:buNone/>
            </a:pPr>
            <a:r>
              <a:t/>
            </a:r>
            <a:endParaRPr/>
          </a:p>
        </p:txBody>
      </p:sp>
      <p:sp>
        <p:nvSpPr>
          <p:cNvPr id="513" name="Google Shape;513;p9:notes"/>
          <p:cNvSpPr txBox="1"/>
          <p:nvPr>
            <p:ph idx="12" type="sldNum"/>
          </p:nvPr>
        </p:nvSpPr>
        <p:spPr>
          <a:xfrm>
            <a:off x="6196017" y="8862332"/>
            <a:ext cx="341402" cy="222234"/>
          </a:xfrm>
          <a:prstGeom prst="rect">
            <a:avLst/>
          </a:prstGeom>
          <a:noFill/>
          <a:ln>
            <a:noFill/>
          </a:ln>
        </p:spPr>
        <p:txBody>
          <a:bodyPr anchorCtr="0" anchor="ctr" bIns="46200" lIns="92425" spcFirstLastPara="1" rIns="92425" wrap="square" tIns="46200">
            <a:noAutofit/>
          </a:bodyPr>
          <a:lstStyle/>
          <a:p>
            <a:pPr indent="0" lvl="0" marL="0" rtl="0" algn="r">
              <a:spcBef>
                <a:spcPts val="0"/>
              </a:spcBef>
              <a:spcAft>
                <a:spcPts val="0"/>
              </a:spcAft>
              <a:buNone/>
            </a:pPr>
            <a:fld id="{00000000-1234-1234-1234-123412341234}" type="slidenum">
              <a:rPr lang="en-US" sz="700">
                <a:solidFill>
                  <a:srgbClr val="3F3F3F"/>
                </a:solidFill>
                <a:latin typeface="Arial"/>
                <a:ea typeface="Arial"/>
                <a:cs typeface="Arial"/>
                <a:sym typeface="Arial"/>
              </a:rPr>
              <a:t>‹#›</a:t>
            </a:fld>
            <a:endParaRPr sz="700">
              <a:solidFill>
                <a:srgbClr val="3F3F3F"/>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1.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ull page image with tag">
  <p:cSld name="Full page image with tag">
    <p:spTree>
      <p:nvGrpSpPr>
        <p:cNvPr id="12" name="Shape 12"/>
        <p:cNvGrpSpPr/>
        <p:nvPr/>
      </p:nvGrpSpPr>
      <p:grpSpPr>
        <a:xfrm>
          <a:off x="0" y="0"/>
          <a:ext cx="0" cy="0"/>
          <a:chOff x="0" y="0"/>
          <a:chExt cx="0" cy="0"/>
        </a:xfrm>
      </p:grpSpPr>
      <p:sp>
        <p:nvSpPr>
          <p:cNvPr id="13" name="Google Shape;13;p20"/>
          <p:cNvSpPr/>
          <p:nvPr>
            <p:ph idx="2" type="pic"/>
          </p:nvPr>
        </p:nvSpPr>
        <p:spPr>
          <a:xfrm>
            <a:off x="0" y="0"/>
            <a:ext cx="12192000" cy="6858000"/>
          </a:xfrm>
          <a:prstGeom prst="rect">
            <a:avLst/>
          </a:prstGeom>
          <a:solidFill>
            <a:schemeClr val="dk2"/>
          </a:solidFill>
          <a:ln>
            <a:noFill/>
          </a:ln>
        </p:spPr>
      </p:sp>
      <p:cxnSp>
        <p:nvCxnSpPr>
          <p:cNvPr id="14" name="Google Shape;14;p20"/>
          <p:cNvCxnSpPr/>
          <p:nvPr/>
        </p:nvCxnSpPr>
        <p:spPr>
          <a:xfrm>
            <a:off x="-482599" y="6486746"/>
            <a:ext cx="419100" cy="0"/>
          </a:xfrm>
          <a:prstGeom prst="straightConnector1">
            <a:avLst/>
          </a:prstGeom>
          <a:noFill/>
          <a:ln cap="flat" cmpd="sng" w="12700">
            <a:solidFill>
              <a:schemeClr val="accent2"/>
            </a:solidFill>
            <a:prstDash val="solid"/>
            <a:round/>
            <a:headEnd len="sm" w="sm" type="none"/>
            <a:tailEnd len="med" w="med" type="stealth"/>
          </a:ln>
        </p:spPr>
      </p:cxnSp>
      <p:sp>
        <p:nvSpPr>
          <p:cNvPr id="15" name="Google Shape;15;p20"/>
          <p:cNvSpPr txBox="1"/>
          <p:nvPr/>
        </p:nvSpPr>
        <p:spPr>
          <a:xfrm>
            <a:off x="-1714500" y="6405784"/>
            <a:ext cx="1149349" cy="180975"/>
          </a:xfrm>
          <a:prstGeom prst="rect">
            <a:avLst/>
          </a:prstGeom>
          <a:noFill/>
          <a:ln>
            <a:noFill/>
          </a:ln>
        </p:spPr>
        <p:txBody>
          <a:bodyPr anchorCtr="0" anchor="b" bIns="0" lIns="0" spcFirstLastPara="1" rIns="0" wrap="square" tIns="0">
            <a:noAutofit/>
          </a:bodyPr>
          <a:lstStyle/>
          <a:p>
            <a:pPr indent="0" lvl="0" marL="0" marR="0" rtl="0" algn="r">
              <a:lnSpc>
                <a:spcPct val="80000"/>
              </a:lnSpc>
              <a:spcBef>
                <a:spcPts val="0"/>
              </a:spcBef>
              <a:spcAft>
                <a:spcPts val="0"/>
              </a:spcAft>
              <a:buClr>
                <a:schemeClr val="accent2"/>
              </a:buClr>
              <a:buSzPts val="800"/>
              <a:buFont typeface="Helvetica Neue Light"/>
              <a:buNone/>
            </a:pPr>
            <a:r>
              <a:rPr b="0" i="0" lang="en-US" sz="800" u="none" cap="none" strike="noStrike">
                <a:solidFill>
                  <a:schemeClr val="accent2"/>
                </a:solidFill>
                <a:latin typeface="Helvetica Neue Light"/>
                <a:ea typeface="Helvetica Neue Light"/>
                <a:cs typeface="Helvetica Neue Light"/>
                <a:sym typeface="Helvetica Neue Light"/>
              </a:rPr>
              <a:t>content bottom margin</a:t>
            </a:r>
            <a:endParaRPr/>
          </a:p>
        </p:txBody>
      </p:sp>
      <p:sp>
        <p:nvSpPr>
          <p:cNvPr id="16" name="Google Shape;16;p20"/>
          <p:cNvSpPr txBox="1"/>
          <p:nvPr/>
        </p:nvSpPr>
        <p:spPr>
          <a:xfrm>
            <a:off x="12765568" y="6405784"/>
            <a:ext cx="1149349" cy="180975"/>
          </a:xfrm>
          <a:prstGeom prst="rect">
            <a:avLst/>
          </a:prstGeom>
          <a:noFill/>
          <a:ln>
            <a:noFill/>
          </a:ln>
        </p:spPr>
        <p:txBody>
          <a:bodyPr anchorCtr="0" anchor="b" bIns="0" lIns="0" spcFirstLastPara="1" rIns="0" wrap="square" tIns="0">
            <a:noAutofit/>
          </a:bodyPr>
          <a:lstStyle/>
          <a:p>
            <a:pPr indent="0" lvl="0" marL="0" marR="0" rtl="0" algn="l">
              <a:lnSpc>
                <a:spcPct val="80000"/>
              </a:lnSpc>
              <a:spcBef>
                <a:spcPts val="0"/>
              </a:spcBef>
              <a:spcAft>
                <a:spcPts val="0"/>
              </a:spcAft>
              <a:buClr>
                <a:schemeClr val="accent2"/>
              </a:buClr>
              <a:buSzPts val="800"/>
              <a:buFont typeface="Helvetica Neue Light"/>
              <a:buNone/>
            </a:pPr>
            <a:r>
              <a:rPr b="0" i="0" lang="en-US" sz="800" u="none" cap="none" strike="noStrike">
                <a:solidFill>
                  <a:schemeClr val="accent2"/>
                </a:solidFill>
                <a:latin typeface="Helvetica Neue Light"/>
                <a:ea typeface="Helvetica Neue Light"/>
                <a:cs typeface="Helvetica Neue Light"/>
                <a:sym typeface="Helvetica Neue Light"/>
              </a:rPr>
              <a:t>content bottom margin</a:t>
            </a:r>
            <a:endParaRPr/>
          </a:p>
        </p:txBody>
      </p:sp>
      <p:cxnSp>
        <p:nvCxnSpPr>
          <p:cNvPr id="17" name="Google Shape;17;p20"/>
          <p:cNvCxnSpPr/>
          <p:nvPr/>
        </p:nvCxnSpPr>
        <p:spPr>
          <a:xfrm rot="10800000">
            <a:off x="12254173" y="6486746"/>
            <a:ext cx="419100" cy="0"/>
          </a:xfrm>
          <a:prstGeom prst="straightConnector1">
            <a:avLst/>
          </a:prstGeom>
          <a:noFill/>
          <a:ln cap="flat" cmpd="sng" w="12700">
            <a:solidFill>
              <a:schemeClr val="accent2"/>
            </a:solidFill>
            <a:prstDash val="solid"/>
            <a:round/>
            <a:headEnd len="sm" w="sm" type="none"/>
            <a:tailEnd len="med" w="med" type="stealth"/>
          </a:ln>
        </p:spPr>
      </p:cxnSp>
      <p:grpSp>
        <p:nvGrpSpPr>
          <p:cNvPr id="18" name="Google Shape;18;p20"/>
          <p:cNvGrpSpPr/>
          <p:nvPr/>
        </p:nvGrpSpPr>
        <p:grpSpPr>
          <a:xfrm>
            <a:off x="133350" y="-809402"/>
            <a:ext cx="952500" cy="809475"/>
            <a:chOff x="100012" y="-809402"/>
            <a:chExt cx="714375" cy="809475"/>
          </a:xfrm>
        </p:grpSpPr>
        <p:cxnSp>
          <p:nvCxnSpPr>
            <p:cNvPr id="19" name="Google Shape;19;p20"/>
            <p:cNvCxnSpPr>
              <a:stCxn id="20" idx="2"/>
            </p:cNvCxnSpPr>
            <p:nvPr/>
          </p:nvCxnSpPr>
          <p:spPr>
            <a:xfrm>
              <a:off x="457200" y="-628427"/>
              <a:ext cx="0" cy="628500"/>
            </a:xfrm>
            <a:prstGeom prst="straightConnector1">
              <a:avLst/>
            </a:prstGeom>
            <a:noFill/>
            <a:ln cap="flat" cmpd="sng" w="12700">
              <a:solidFill>
                <a:schemeClr val="accent2"/>
              </a:solidFill>
              <a:prstDash val="solid"/>
              <a:round/>
              <a:headEnd len="sm" w="sm" type="none"/>
              <a:tailEnd len="med" w="med" type="stealth"/>
            </a:ln>
          </p:spPr>
        </p:cxnSp>
        <p:sp>
          <p:nvSpPr>
            <p:cNvPr id="20" name="Google Shape;20;p20"/>
            <p:cNvSpPr txBox="1"/>
            <p:nvPr/>
          </p:nvSpPr>
          <p:spPr>
            <a:xfrm>
              <a:off x="100012" y="-809402"/>
              <a:ext cx="714375" cy="180975"/>
            </a:xfrm>
            <a:prstGeom prst="rect">
              <a:avLst/>
            </a:prstGeom>
            <a:noFill/>
            <a:ln>
              <a:noFill/>
            </a:ln>
          </p:spPr>
          <p:txBody>
            <a:bodyPr anchorCtr="0" anchor="b" bIns="0" lIns="0" spcFirstLastPara="1" rIns="0" wrap="square" tIns="0">
              <a:noAutofit/>
            </a:bodyPr>
            <a:lstStyle/>
            <a:p>
              <a:pPr indent="0" lvl="0" marL="0" marR="0" rtl="0" algn="ctr">
                <a:lnSpc>
                  <a:spcPct val="80000"/>
                </a:lnSpc>
                <a:spcBef>
                  <a:spcPts val="0"/>
                </a:spcBef>
                <a:spcAft>
                  <a:spcPts val="0"/>
                </a:spcAft>
                <a:buClr>
                  <a:schemeClr val="accent2"/>
                </a:buClr>
                <a:buSzPts val="800"/>
                <a:buFont typeface="Helvetica Neue Light"/>
                <a:buNone/>
              </a:pPr>
              <a:r>
                <a:rPr b="0" i="0" lang="en-US" sz="800" u="none" cap="none" strike="noStrike">
                  <a:solidFill>
                    <a:schemeClr val="accent2"/>
                  </a:solidFill>
                  <a:latin typeface="Helvetica Neue Light"/>
                  <a:ea typeface="Helvetica Neue Light"/>
                  <a:cs typeface="Helvetica Neue Light"/>
                  <a:sym typeface="Helvetica Neue Light"/>
                </a:rPr>
                <a:t>left </a:t>
              </a:r>
              <a:br>
                <a:rPr b="0" i="0" lang="en-US" sz="800" u="none" cap="none" strike="noStrike">
                  <a:solidFill>
                    <a:schemeClr val="accent2"/>
                  </a:solidFill>
                  <a:latin typeface="Helvetica Neue Light"/>
                  <a:ea typeface="Helvetica Neue Light"/>
                  <a:cs typeface="Helvetica Neue Light"/>
                  <a:sym typeface="Helvetica Neue Light"/>
                </a:rPr>
              </a:br>
              <a:r>
                <a:rPr b="0" i="0" lang="en-US" sz="800" u="none" cap="none" strike="noStrike">
                  <a:solidFill>
                    <a:schemeClr val="accent2"/>
                  </a:solidFill>
                  <a:latin typeface="Helvetica Neue Light"/>
                  <a:ea typeface="Helvetica Neue Light"/>
                  <a:cs typeface="Helvetica Neue Light"/>
                  <a:sym typeface="Helvetica Neue Light"/>
                </a:rPr>
                <a:t>margin</a:t>
              </a:r>
              <a:endParaRPr/>
            </a:p>
          </p:txBody>
        </p:sp>
      </p:grpSp>
      <p:grpSp>
        <p:nvGrpSpPr>
          <p:cNvPr id="21" name="Google Shape;21;p20"/>
          <p:cNvGrpSpPr/>
          <p:nvPr/>
        </p:nvGrpSpPr>
        <p:grpSpPr>
          <a:xfrm>
            <a:off x="11122842" y="-827789"/>
            <a:ext cx="952500" cy="827775"/>
            <a:chOff x="8342131" y="-827789"/>
            <a:chExt cx="714375" cy="827775"/>
          </a:xfrm>
        </p:grpSpPr>
        <p:cxnSp>
          <p:nvCxnSpPr>
            <p:cNvPr id="22" name="Google Shape;22;p20"/>
            <p:cNvCxnSpPr>
              <a:stCxn id="23" idx="2"/>
            </p:cNvCxnSpPr>
            <p:nvPr/>
          </p:nvCxnSpPr>
          <p:spPr>
            <a:xfrm>
              <a:off x="8699319" y="-646814"/>
              <a:ext cx="0" cy="646800"/>
            </a:xfrm>
            <a:prstGeom prst="straightConnector1">
              <a:avLst/>
            </a:prstGeom>
            <a:noFill/>
            <a:ln cap="flat" cmpd="sng" w="12700">
              <a:solidFill>
                <a:schemeClr val="accent2"/>
              </a:solidFill>
              <a:prstDash val="solid"/>
              <a:round/>
              <a:headEnd len="sm" w="sm" type="none"/>
              <a:tailEnd len="med" w="med" type="stealth"/>
            </a:ln>
          </p:spPr>
        </p:cxnSp>
        <p:sp>
          <p:nvSpPr>
            <p:cNvPr id="23" name="Google Shape;23;p20"/>
            <p:cNvSpPr txBox="1"/>
            <p:nvPr/>
          </p:nvSpPr>
          <p:spPr>
            <a:xfrm>
              <a:off x="8342131" y="-827789"/>
              <a:ext cx="714375" cy="180975"/>
            </a:xfrm>
            <a:prstGeom prst="rect">
              <a:avLst/>
            </a:prstGeom>
            <a:noFill/>
            <a:ln>
              <a:noFill/>
            </a:ln>
          </p:spPr>
          <p:txBody>
            <a:bodyPr anchorCtr="0" anchor="b" bIns="0" lIns="0" spcFirstLastPara="1" rIns="0" wrap="square" tIns="0">
              <a:noAutofit/>
            </a:bodyPr>
            <a:lstStyle/>
            <a:p>
              <a:pPr indent="0" lvl="0" marL="0" marR="0" rtl="0" algn="ctr">
                <a:lnSpc>
                  <a:spcPct val="80000"/>
                </a:lnSpc>
                <a:spcBef>
                  <a:spcPts val="0"/>
                </a:spcBef>
                <a:spcAft>
                  <a:spcPts val="0"/>
                </a:spcAft>
                <a:buClr>
                  <a:schemeClr val="accent2"/>
                </a:buClr>
                <a:buSzPts val="800"/>
                <a:buFont typeface="Helvetica Neue Light"/>
                <a:buNone/>
              </a:pPr>
              <a:r>
                <a:rPr b="0" i="0" lang="en-US" sz="800" u="none" cap="none" strike="noStrike">
                  <a:solidFill>
                    <a:schemeClr val="accent2"/>
                  </a:solidFill>
                  <a:latin typeface="Helvetica Neue Light"/>
                  <a:ea typeface="Helvetica Neue Light"/>
                  <a:cs typeface="Helvetica Neue Light"/>
                  <a:sym typeface="Helvetica Neue Light"/>
                </a:rPr>
                <a:t>right </a:t>
              </a:r>
              <a:endParaRPr/>
            </a:p>
            <a:p>
              <a:pPr indent="0" lvl="0" marL="0" marR="0" rtl="0" algn="ctr">
                <a:lnSpc>
                  <a:spcPct val="80000"/>
                </a:lnSpc>
                <a:spcBef>
                  <a:spcPts val="0"/>
                </a:spcBef>
                <a:spcAft>
                  <a:spcPts val="0"/>
                </a:spcAft>
                <a:buClr>
                  <a:schemeClr val="accent2"/>
                </a:buClr>
                <a:buSzPts val="800"/>
                <a:buFont typeface="Helvetica Neue Light"/>
                <a:buNone/>
              </a:pPr>
              <a:r>
                <a:rPr b="0" i="0" lang="en-US" sz="800" u="none" cap="none" strike="noStrike">
                  <a:solidFill>
                    <a:schemeClr val="accent2"/>
                  </a:solidFill>
                  <a:latin typeface="Helvetica Neue Light"/>
                  <a:ea typeface="Helvetica Neue Light"/>
                  <a:cs typeface="Helvetica Neue Light"/>
                  <a:sym typeface="Helvetica Neue Light"/>
                </a:rPr>
                <a:t>margin</a:t>
              </a:r>
              <a:endParaRPr/>
            </a:p>
          </p:txBody>
        </p:sp>
      </p:grpSp>
      <p:grpSp>
        <p:nvGrpSpPr>
          <p:cNvPr id="24" name="Google Shape;24;p20"/>
          <p:cNvGrpSpPr/>
          <p:nvPr/>
        </p:nvGrpSpPr>
        <p:grpSpPr>
          <a:xfrm>
            <a:off x="-1384300" y="338138"/>
            <a:ext cx="1320800" cy="180975"/>
            <a:chOff x="-1038225" y="338137"/>
            <a:chExt cx="990600" cy="180975"/>
          </a:xfrm>
        </p:grpSpPr>
        <p:cxnSp>
          <p:nvCxnSpPr>
            <p:cNvPr id="25" name="Google Shape;25;p20"/>
            <p:cNvCxnSpPr/>
            <p:nvPr/>
          </p:nvCxnSpPr>
          <p:spPr>
            <a:xfrm>
              <a:off x="-361950" y="419100"/>
              <a:ext cx="314325" cy="0"/>
            </a:xfrm>
            <a:prstGeom prst="straightConnector1">
              <a:avLst/>
            </a:prstGeom>
            <a:noFill/>
            <a:ln cap="flat" cmpd="sng" w="12700">
              <a:solidFill>
                <a:schemeClr val="accent2"/>
              </a:solidFill>
              <a:prstDash val="solid"/>
              <a:round/>
              <a:headEnd len="sm" w="sm" type="none"/>
              <a:tailEnd len="med" w="med" type="stealth"/>
            </a:ln>
          </p:spPr>
        </p:cxnSp>
        <p:sp>
          <p:nvSpPr>
            <p:cNvPr id="26" name="Google Shape;26;p20"/>
            <p:cNvSpPr txBox="1"/>
            <p:nvPr/>
          </p:nvSpPr>
          <p:spPr>
            <a:xfrm>
              <a:off x="-1038225" y="338137"/>
              <a:ext cx="614362" cy="180975"/>
            </a:xfrm>
            <a:prstGeom prst="rect">
              <a:avLst/>
            </a:prstGeom>
            <a:noFill/>
            <a:ln>
              <a:noFill/>
            </a:ln>
          </p:spPr>
          <p:txBody>
            <a:bodyPr anchorCtr="0" anchor="b" bIns="0" lIns="0" spcFirstLastPara="1" rIns="0" wrap="square" tIns="0">
              <a:noAutofit/>
            </a:bodyPr>
            <a:lstStyle/>
            <a:p>
              <a:pPr indent="0" lvl="0" marL="0" marR="0" rtl="0" algn="r">
                <a:lnSpc>
                  <a:spcPct val="80000"/>
                </a:lnSpc>
                <a:spcBef>
                  <a:spcPts val="0"/>
                </a:spcBef>
                <a:spcAft>
                  <a:spcPts val="0"/>
                </a:spcAft>
                <a:buClr>
                  <a:schemeClr val="accent2"/>
                </a:buClr>
                <a:buSzPts val="800"/>
                <a:buFont typeface="Helvetica Neue Light"/>
                <a:buNone/>
              </a:pPr>
              <a:r>
                <a:rPr b="0" i="0" lang="en-US" sz="800" u="none" cap="none" strike="noStrike">
                  <a:solidFill>
                    <a:schemeClr val="accent2"/>
                  </a:solidFill>
                  <a:latin typeface="Helvetica Neue Light"/>
                  <a:ea typeface="Helvetica Neue Light"/>
                  <a:cs typeface="Helvetica Neue Light"/>
                  <a:sym typeface="Helvetica Neue Light"/>
                </a:rPr>
                <a:t>Callout box top edge</a:t>
              </a:r>
              <a:endParaRPr/>
            </a:p>
          </p:txBody>
        </p:sp>
      </p:grpSp>
      <p:grpSp>
        <p:nvGrpSpPr>
          <p:cNvPr id="27" name="Google Shape;27;p20"/>
          <p:cNvGrpSpPr/>
          <p:nvPr/>
        </p:nvGrpSpPr>
        <p:grpSpPr>
          <a:xfrm>
            <a:off x="12254173" y="6060273"/>
            <a:ext cx="1660745" cy="180975"/>
            <a:chOff x="9190629" y="6405783"/>
            <a:chExt cx="1245559" cy="180975"/>
          </a:xfrm>
        </p:grpSpPr>
        <p:sp>
          <p:nvSpPr>
            <p:cNvPr id="28" name="Google Shape;28;p20"/>
            <p:cNvSpPr txBox="1"/>
            <p:nvPr/>
          </p:nvSpPr>
          <p:spPr>
            <a:xfrm>
              <a:off x="9574176" y="6405783"/>
              <a:ext cx="862012" cy="180975"/>
            </a:xfrm>
            <a:prstGeom prst="rect">
              <a:avLst/>
            </a:prstGeom>
            <a:noFill/>
            <a:ln>
              <a:noFill/>
            </a:ln>
          </p:spPr>
          <p:txBody>
            <a:bodyPr anchorCtr="0" anchor="b" bIns="0" lIns="0" spcFirstLastPara="1" rIns="0" wrap="square" tIns="0">
              <a:noAutofit/>
            </a:bodyPr>
            <a:lstStyle/>
            <a:p>
              <a:pPr indent="0" lvl="0" marL="0" marR="0" rtl="0" algn="l">
                <a:lnSpc>
                  <a:spcPct val="80000"/>
                </a:lnSpc>
                <a:spcBef>
                  <a:spcPts val="0"/>
                </a:spcBef>
                <a:spcAft>
                  <a:spcPts val="0"/>
                </a:spcAft>
                <a:buClr>
                  <a:schemeClr val="accent2"/>
                </a:buClr>
                <a:buSzPts val="800"/>
                <a:buFont typeface="Helvetica Neue Light"/>
                <a:buNone/>
              </a:pPr>
              <a:r>
                <a:rPr b="0" i="0" lang="en-US" sz="800" u="none" cap="none" strike="noStrike">
                  <a:solidFill>
                    <a:schemeClr val="accent2"/>
                  </a:solidFill>
                  <a:latin typeface="Helvetica Neue Light"/>
                  <a:ea typeface="Helvetica Neue Light"/>
                  <a:cs typeface="Helvetica Neue Light"/>
                  <a:sym typeface="Helvetica Neue Light"/>
                </a:rPr>
                <a:t>Title  block </a:t>
              </a:r>
              <a:br>
                <a:rPr b="0" i="0" lang="en-US" sz="800" u="none" cap="none" strike="noStrike">
                  <a:solidFill>
                    <a:schemeClr val="accent2"/>
                  </a:solidFill>
                  <a:latin typeface="Helvetica Neue Light"/>
                  <a:ea typeface="Helvetica Neue Light"/>
                  <a:cs typeface="Helvetica Neue Light"/>
                  <a:sym typeface="Helvetica Neue Light"/>
                </a:rPr>
              </a:br>
              <a:r>
                <a:rPr b="0" i="0" lang="en-US" sz="800" u="none" cap="none" strike="noStrike">
                  <a:solidFill>
                    <a:schemeClr val="accent2"/>
                  </a:solidFill>
                  <a:latin typeface="Helvetica Neue Light"/>
                  <a:ea typeface="Helvetica Neue Light"/>
                  <a:cs typeface="Helvetica Neue Light"/>
                  <a:sym typeface="Helvetica Neue Light"/>
                </a:rPr>
                <a:t>bottom edge</a:t>
              </a:r>
              <a:endParaRPr/>
            </a:p>
          </p:txBody>
        </p:sp>
        <p:cxnSp>
          <p:nvCxnSpPr>
            <p:cNvPr id="29" name="Google Shape;29;p20"/>
            <p:cNvCxnSpPr/>
            <p:nvPr/>
          </p:nvCxnSpPr>
          <p:spPr>
            <a:xfrm rot="10800000">
              <a:off x="9190629" y="6486746"/>
              <a:ext cx="314325" cy="0"/>
            </a:xfrm>
            <a:prstGeom prst="straightConnector1">
              <a:avLst/>
            </a:prstGeom>
            <a:noFill/>
            <a:ln cap="flat" cmpd="sng" w="12700">
              <a:solidFill>
                <a:schemeClr val="accent2"/>
              </a:solidFill>
              <a:prstDash val="solid"/>
              <a:round/>
              <a:headEnd len="sm" w="sm" type="none"/>
              <a:tailEnd len="med" w="med" type="stealth"/>
            </a:ln>
          </p:spPr>
        </p:cxnSp>
      </p:grpSp>
      <p:grpSp>
        <p:nvGrpSpPr>
          <p:cNvPr id="30" name="Google Shape;30;p20"/>
          <p:cNvGrpSpPr/>
          <p:nvPr/>
        </p:nvGrpSpPr>
        <p:grpSpPr>
          <a:xfrm>
            <a:off x="-2601281" y="1183192"/>
            <a:ext cx="2537781" cy="180975"/>
            <a:chOff x="-1950961" y="338137"/>
            <a:chExt cx="1903336" cy="180975"/>
          </a:xfrm>
        </p:grpSpPr>
        <p:cxnSp>
          <p:nvCxnSpPr>
            <p:cNvPr id="31" name="Google Shape;31;p20"/>
            <p:cNvCxnSpPr/>
            <p:nvPr/>
          </p:nvCxnSpPr>
          <p:spPr>
            <a:xfrm>
              <a:off x="-854869" y="419100"/>
              <a:ext cx="807244" cy="0"/>
            </a:xfrm>
            <a:prstGeom prst="straightConnector1">
              <a:avLst/>
            </a:prstGeom>
            <a:noFill/>
            <a:ln cap="flat" cmpd="sng" w="12700">
              <a:solidFill>
                <a:schemeClr val="accent2"/>
              </a:solidFill>
              <a:prstDash val="solid"/>
              <a:round/>
              <a:headEnd len="sm" w="sm" type="none"/>
              <a:tailEnd len="med" w="med" type="stealth"/>
            </a:ln>
          </p:spPr>
        </p:cxnSp>
        <p:sp>
          <p:nvSpPr>
            <p:cNvPr id="32" name="Google Shape;32;p20"/>
            <p:cNvSpPr txBox="1"/>
            <p:nvPr/>
          </p:nvSpPr>
          <p:spPr>
            <a:xfrm>
              <a:off x="-1950961" y="338137"/>
              <a:ext cx="965901" cy="180975"/>
            </a:xfrm>
            <a:prstGeom prst="rect">
              <a:avLst/>
            </a:prstGeom>
            <a:noFill/>
            <a:ln>
              <a:noFill/>
            </a:ln>
          </p:spPr>
          <p:txBody>
            <a:bodyPr anchorCtr="0" anchor="b" bIns="0" lIns="0" spcFirstLastPara="1" rIns="0" wrap="square" tIns="0">
              <a:noAutofit/>
            </a:bodyPr>
            <a:lstStyle/>
            <a:p>
              <a:pPr indent="0" lvl="0" marL="0" marR="0" rtl="0" algn="r">
                <a:lnSpc>
                  <a:spcPct val="80000"/>
                </a:lnSpc>
                <a:spcBef>
                  <a:spcPts val="0"/>
                </a:spcBef>
                <a:spcAft>
                  <a:spcPts val="0"/>
                </a:spcAft>
                <a:buClr>
                  <a:schemeClr val="accent2"/>
                </a:buClr>
                <a:buSzPts val="800"/>
                <a:buFont typeface="Helvetica Neue Light"/>
                <a:buNone/>
              </a:pPr>
              <a:r>
                <a:rPr b="0" i="0" lang="en-US" sz="800" u="none" cap="none" strike="noStrike">
                  <a:solidFill>
                    <a:schemeClr val="accent2"/>
                  </a:solidFill>
                  <a:latin typeface="Helvetica Neue Light"/>
                  <a:ea typeface="Helvetica Neue Light"/>
                  <a:cs typeface="Helvetica Neue Light"/>
                  <a:sym typeface="Helvetica Neue Light"/>
                </a:rPr>
                <a:t>Callout box bottom edge (two-row  text)</a:t>
              </a:r>
              <a:endParaRPr/>
            </a:p>
          </p:txBody>
        </p:sp>
      </p:grpSp>
      <p:grpSp>
        <p:nvGrpSpPr>
          <p:cNvPr id="33" name="Google Shape;33;p20"/>
          <p:cNvGrpSpPr/>
          <p:nvPr/>
        </p:nvGrpSpPr>
        <p:grpSpPr>
          <a:xfrm>
            <a:off x="12254175" y="5220294"/>
            <a:ext cx="2418757" cy="180975"/>
            <a:chOff x="9190631" y="6405783"/>
            <a:chExt cx="1814068" cy="180975"/>
          </a:xfrm>
        </p:grpSpPr>
        <p:sp>
          <p:nvSpPr>
            <p:cNvPr id="34" name="Google Shape;34;p20"/>
            <p:cNvSpPr txBox="1"/>
            <p:nvPr/>
          </p:nvSpPr>
          <p:spPr>
            <a:xfrm>
              <a:off x="10129618" y="6405783"/>
              <a:ext cx="875081" cy="180975"/>
            </a:xfrm>
            <a:prstGeom prst="rect">
              <a:avLst/>
            </a:prstGeom>
            <a:noFill/>
            <a:ln>
              <a:noFill/>
            </a:ln>
          </p:spPr>
          <p:txBody>
            <a:bodyPr anchorCtr="0" anchor="b" bIns="0" lIns="0" spcFirstLastPara="1" rIns="0" wrap="square" tIns="0">
              <a:noAutofit/>
            </a:bodyPr>
            <a:lstStyle/>
            <a:p>
              <a:pPr indent="0" lvl="0" marL="0" marR="0" rtl="0" algn="l">
                <a:lnSpc>
                  <a:spcPct val="80000"/>
                </a:lnSpc>
                <a:spcBef>
                  <a:spcPts val="0"/>
                </a:spcBef>
                <a:spcAft>
                  <a:spcPts val="0"/>
                </a:spcAft>
                <a:buClr>
                  <a:schemeClr val="accent2"/>
                </a:buClr>
                <a:buSzPts val="800"/>
                <a:buFont typeface="Helvetica Neue Light"/>
                <a:buNone/>
              </a:pPr>
              <a:r>
                <a:rPr b="0" i="0" lang="en-US" sz="800" u="none" cap="none" strike="noStrike">
                  <a:solidFill>
                    <a:schemeClr val="accent2"/>
                  </a:solidFill>
                  <a:latin typeface="Helvetica Neue Light"/>
                  <a:ea typeface="Helvetica Neue Light"/>
                  <a:cs typeface="Helvetica Neue Light"/>
                  <a:sym typeface="Helvetica Neue Light"/>
                </a:rPr>
                <a:t>Callout box top edge (two-row text)</a:t>
              </a:r>
              <a:endParaRPr/>
            </a:p>
          </p:txBody>
        </p:sp>
        <p:cxnSp>
          <p:nvCxnSpPr>
            <p:cNvPr id="35" name="Google Shape;35;p20"/>
            <p:cNvCxnSpPr/>
            <p:nvPr/>
          </p:nvCxnSpPr>
          <p:spPr>
            <a:xfrm rot="10800000">
              <a:off x="9190631" y="6486746"/>
              <a:ext cx="814551" cy="0"/>
            </a:xfrm>
            <a:prstGeom prst="straightConnector1">
              <a:avLst/>
            </a:prstGeom>
            <a:noFill/>
            <a:ln cap="flat" cmpd="sng" w="12700">
              <a:solidFill>
                <a:schemeClr val="accent2"/>
              </a:solidFill>
              <a:prstDash val="solid"/>
              <a:round/>
              <a:headEnd len="sm" w="sm" type="none"/>
              <a:tailEnd len="med" w="med" type="stealth"/>
            </a:ln>
          </p:spPr>
        </p:cxnSp>
      </p:grpSp>
      <p:grpSp>
        <p:nvGrpSpPr>
          <p:cNvPr id="36" name="Google Shape;36;p20"/>
          <p:cNvGrpSpPr/>
          <p:nvPr/>
        </p:nvGrpSpPr>
        <p:grpSpPr>
          <a:xfrm>
            <a:off x="-2778641" y="1504396"/>
            <a:ext cx="2715141" cy="180975"/>
            <a:chOff x="-2083981" y="338137"/>
            <a:chExt cx="2036356" cy="180975"/>
          </a:xfrm>
        </p:grpSpPr>
        <p:cxnSp>
          <p:nvCxnSpPr>
            <p:cNvPr id="37" name="Google Shape;37;p20"/>
            <p:cNvCxnSpPr/>
            <p:nvPr/>
          </p:nvCxnSpPr>
          <p:spPr>
            <a:xfrm>
              <a:off x="-859890" y="419100"/>
              <a:ext cx="812265" cy="0"/>
            </a:xfrm>
            <a:prstGeom prst="straightConnector1">
              <a:avLst/>
            </a:prstGeom>
            <a:noFill/>
            <a:ln cap="flat" cmpd="sng" w="12700">
              <a:solidFill>
                <a:schemeClr val="accent2"/>
              </a:solidFill>
              <a:prstDash val="solid"/>
              <a:round/>
              <a:headEnd len="sm" w="sm" type="none"/>
              <a:tailEnd len="med" w="med" type="stealth"/>
            </a:ln>
          </p:spPr>
        </p:cxnSp>
        <p:sp>
          <p:nvSpPr>
            <p:cNvPr id="38" name="Google Shape;38;p20"/>
            <p:cNvSpPr txBox="1"/>
            <p:nvPr/>
          </p:nvSpPr>
          <p:spPr>
            <a:xfrm>
              <a:off x="-2083981" y="338137"/>
              <a:ext cx="1098921" cy="180975"/>
            </a:xfrm>
            <a:prstGeom prst="rect">
              <a:avLst/>
            </a:prstGeom>
            <a:noFill/>
            <a:ln>
              <a:noFill/>
            </a:ln>
          </p:spPr>
          <p:txBody>
            <a:bodyPr anchorCtr="0" anchor="b" bIns="0" lIns="0" spcFirstLastPara="1" rIns="0" wrap="square" tIns="0">
              <a:noAutofit/>
            </a:bodyPr>
            <a:lstStyle/>
            <a:p>
              <a:pPr indent="0" lvl="0" marL="0" marR="0" rtl="0" algn="r">
                <a:lnSpc>
                  <a:spcPct val="80000"/>
                </a:lnSpc>
                <a:spcBef>
                  <a:spcPts val="0"/>
                </a:spcBef>
                <a:spcAft>
                  <a:spcPts val="0"/>
                </a:spcAft>
                <a:buClr>
                  <a:schemeClr val="accent2"/>
                </a:buClr>
                <a:buSzPts val="800"/>
                <a:buFont typeface="Helvetica Neue Light"/>
                <a:buNone/>
              </a:pPr>
              <a:r>
                <a:rPr b="0" i="0" lang="en-US" sz="800" u="none" cap="none" strike="noStrike">
                  <a:solidFill>
                    <a:schemeClr val="accent2"/>
                  </a:solidFill>
                  <a:latin typeface="Helvetica Neue Light"/>
                  <a:ea typeface="Helvetica Neue Light"/>
                  <a:cs typeface="Helvetica Neue Light"/>
                  <a:sym typeface="Helvetica Neue Light"/>
                </a:rPr>
                <a:t>Callout box bottom edge (three-row  text)</a:t>
              </a:r>
              <a:endParaRPr/>
            </a:p>
          </p:txBody>
        </p:sp>
      </p:grpSp>
      <p:grpSp>
        <p:nvGrpSpPr>
          <p:cNvPr id="39" name="Google Shape;39;p20"/>
          <p:cNvGrpSpPr/>
          <p:nvPr/>
        </p:nvGrpSpPr>
        <p:grpSpPr>
          <a:xfrm>
            <a:off x="12254175" y="4891794"/>
            <a:ext cx="2758997" cy="180975"/>
            <a:chOff x="9190631" y="6405783"/>
            <a:chExt cx="2069248" cy="180975"/>
          </a:xfrm>
        </p:grpSpPr>
        <p:sp>
          <p:nvSpPr>
            <p:cNvPr id="40" name="Google Shape;40;p20"/>
            <p:cNvSpPr txBox="1"/>
            <p:nvPr/>
          </p:nvSpPr>
          <p:spPr>
            <a:xfrm>
              <a:off x="10130790" y="6405783"/>
              <a:ext cx="1129089" cy="180975"/>
            </a:xfrm>
            <a:prstGeom prst="rect">
              <a:avLst/>
            </a:prstGeom>
            <a:noFill/>
            <a:ln>
              <a:noFill/>
            </a:ln>
          </p:spPr>
          <p:txBody>
            <a:bodyPr anchorCtr="0" anchor="b" bIns="0" lIns="0" spcFirstLastPara="1" rIns="0" wrap="square" tIns="0">
              <a:noAutofit/>
            </a:bodyPr>
            <a:lstStyle/>
            <a:p>
              <a:pPr indent="0" lvl="0" marL="0" marR="0" rtl="0" algn="l">
                <a:lnSpc>
                  <a:spcPct val="80000"/>
                </a:lnSpc>
                <a:spcBef>
                  <a:spcPts val="0"/>
                </a:spcBef>
                <a:spcAft>
                  <a:spcPts val="0"/>
                </a:spcAft>
                <a:buClr>
                  <a:schemeClr val="accent2"/>
                </a:buClr>
                <a:buSzPts val="800"/>
                <a:buFont typeface="Helvetica Neue Light"/>
                <a:buNone/>
              </a:pPr>
              <a:r>
                <a:rPr b="0" i="0" lang="en-US" sz="800" u="none" cap="none" strike="noStrike">
                  <a:solidFill>
                    <a:schemeClr val="accent2"/>
                  </a:solidFill>
                  <a:latin typeface="Helvetica Neue Light"/>
                  <a:ea typeface="Helvetica Neue Light"/>
                  <a:cs typeface="Helvetica Neue Light"/>
                  <a:sym typeface="Helvetica Neue Light"/>
                </a:rPr>
                <a:t>Callout box top edge (three-row text)</a:t>
              </a:r>
              <a:endParaRPr/>
            </a:p>
          </p:txBody>
        </p:sp>
        <p:cxnSp>
          <p:nvCxnSpPr>
            <p:cNvPr id="41" name="Google Shape;41;p20"/>
            <p:cNvCxnSpPr/>
            <p:nvPr/>
          </p:nvCxnSpPr>
          <p:spPr>
            <a:xfrm rot="10800000">
              <a:off x="9190631" y="6486746"/>
              <a:ext cx="814551" cy="0"/>
            </a:xfrm>
            <a:prstGeom prst="straightConnector1">
              <a:avLst/>
            </a:prstGeom>
            <a:noFill/>
            <a:ln cap="flat" cmpd="sng" w="12700">
              <a:solidFill>
                <a:schemeClr val="accent2"/>
              </a:solidFill>
              <a:prstDash val="solid"/>
              <a:round/>
              <a:headEnd len="sm" w="sm" type="none"/>
              <a:tailEnd len="med" w="med" type="stealth"/>
            </a:ln>
          </p:spPr>
        </p:cxnSp>
      </p:grpSp>
      <p:grpSp>
        <p:nvGrpSpPr>
          <p:cNvPr id="42" name="Google Shape;42;p20"/>
          <p:cNvGrpSpPr/>
          <p:nvPr/>
        </p:nvGrpSpPr>
        <p:grpSpPr>
          <a:xfrm>
            <a:off x="-2601281" y="839969"/>
            <a:ext cx="2537781" cy="180975"/>
            <a:chOff x="-1950961" y="338137"/>
            <a:chExt cx="1903336" cy="180975"/>
          </a:xfrm>
        </p:grpSpPr>
        <p:cxnSp>
          <p:nvCxnSpPr>
            <p:cNvPr id="43" name="Google Shape;43;p20"/>
            <p:cNvCxnSpPr/>
            <p:nvPr/>
          </p:nvCxnSpPr>
          <p:spPr>
            <a:xfrm>
              <a:off x="-854869" y="419100"/>
              <a:ext cx="807244" cy="0"/>
            </a:xfrm>
            <a:prstGeom prst="straightConnector1">
              <a:avLst/>
            </a:prstGeom>
            <a:noFill/>
            <a:ln cap="flat" cmpd="sng" w="12700">
              <a:solidFill>
                <a:schemeClr val="accent2"/>
              </a:solidFill>
              <a:prstDash val="solid"/>
              <a:round/>
              <a:headEnd len="sm" w="sm" type="none"/>
              <a:tailEnd len="med" w="med" type="stealth"/>
            </a:ln>
          </p:spPr>
        </p:cxnSp>
        <p:sp>
          <p:nvSpPr>
            <p:cNvPr id="44" name="Google Shape;44;p20"/>
            <p:cNvSpPr txBox="1"/>
            <p:nvPr/>
          </p:nvSpPr>
          <p:spPr>
            <a:xfrm>
              <a:off x="-1950961" y="338137"/>
              <a:ext cx="965901" cy="180975"/>
            </a:xfrm>
            <a:prstGeom prst="rect">
              <a:avLst/>
            </a:prstGeom>
            <a:noFill/>
            <a:ln>
              <a:noFill/>
            </a:ln>
          </p:spPr>
          <p:txBody>
            <a:bodyPr anchorCtr="0" anchor="b" bIns="0" lIns="0" spcFirstLastPara="1" rIns="0" wrap="square" tIns="0">
              <a:noAutofit/>
            </a:bodyPr>
            <a:lstStyle/>
            <a:p>
              <a:pPr indent="0" lvl="0" marL="0" marR="0" rtl="0" algn="r">
                <a:lnSpc>
                  <a:spcPct val="80000"/>
                </a:lnSpc>
                <a:spcBef>
                  <a:spcPts val="0"/>
                </a:spcBef>
                <a:spcAft>
                  <a:spcPts val="0"/>
                </a:spcAft>
                <a:buClr>
                  <a:schemeClr val="accent2"/>
                </a:buClr>
                <a:buSzPts val="800"/>
                <a:buFont typeface="Helvetica Neue Light"/>
                <a:buNone/>
              </a:pPr>
              <a:r>
                <a:rPr b="0" i="0" lang="en-US" sz="800" u="none" cap="none" strike="noStrike">
                  <a:solidFill>
                    <a:schemeClr val="accent2"/>
                  </a:solidFill>
                  <a:latin typeface="Helvetica Neue Light"/>
                  <a:ea typeface="Helvetica Neue Light"/>
                  <a:cs typeface="Helvetica Neue Light"/>
                  <a:sym typeface="Helvetica Neue Light"/>
                </a:rPr>
                <a:t>Callout box bottom edge (one-row  text)</a:t>
              </a:r>
              <a:endParaRPr/>
            </a:p>
          </p:txBody>
        </p:sp>
      </p:grpSp>
      <p:grpSp>
        <p:nvGrpSpPr>
          <p:cNvPr id="45" name="Google Shape;45;p20"/>
          <p:cNvGrpSpPr/>
          <p:nvPr/>
        </p:nvGrpSpPr>
        <p:grpSpPr>
          <a:xfrm>
            <a:off x="12254175" y="5555112"/>
            <a:ext cx="2574700" cy="180975"/>
            <a:chOff x="9190631" y="6405783"/>
            <a:chExt cx="1931025" cy="180975"/>
          </a:xfrm>
        </p:grpSpPr>
        <p:sp>
          <p:nvSpPr>
            <p:cNvPr id="46" name="Google Shape;46;p20"/>
            <p:cNvSpPr txBox="1"/>
            <p:nvPr/>
          </p:nvSpPr>
          <p:spPr>
            <a:xfrm>
              <a:off x="10129618" y="6405783"/>
              <a:ext cx="992038" cy="180975"/>
            </a:xfrm>
            <a:prstGeom prst="rect">
              <a:avLst/>
            </a:prstGeom>
            <a:noFill/>
            <a:ln>
              <a:noFill/>
            </a:ln>
          </p:spPr>
          <p:txBody>
            <a:bodyPr anchorCtr="0" anchor="b" bIns="0" lIns="0" spcFirstLastPara="1" rIns="0" wrap="square" tIns="0">
              <a:noAutofit/>
            </a:bodyPr>
            <a:lstStyle/>
            <a:p>
              <a:pPr indent="0" lvl="0" marL="0" marR="0" rtl="0" algn="l">
                <a:lnSpc>
                  <a:spcPct val="80000"/>
                </a:lnSpc>
                <a:spcBef>
                  <a:spcPts val="0"/>
                </a:spcBef>
                <a:spcAft>
                  <a:spcPts val="0"/>
                </a:spcAft>
                <a:buClr>
                  <a:schemeClr val="accent2"/>
                </a:buClr>
                <a:buSzPts val="800"/>
                <a:buFont typeface="Helvetica Neue Light"/>
                <a:buNone/>
              </a:pPr>
              <a:r>
                <a:rPr b="0" i="0" lang="en-US" sz="800" u="none" cap="none" strike="noStrike">
                  <a:solidFill>
                    <a:schemeClr val="accent2"/>
                  </a:solidFill>
                  <a:latin typeface="Helvetica Neue Light"/>
                  <a:ea typeface="Helvetica Neue Light"/>
                  <a:cs typeface="Helvetica Neue Light"/>
                  <a:sym typeface="Helvetica Neue Light"/>
                </a:rPr>
                <a:t>Callout box top edge (one-row text)</a:t>
              </a:r>
              <a:endParaRPr/>
            </a:p>
          </p:txBody>
        </p:sp>
        <p:cxnSp>
          <p:nvCxnSpPr>
            <p:cNvPr id="47" name="Google Shape;47;p20"/>
            <p:cNvCxnSpPr/>
            <p:nvPr/>
          </p:nvCxnSpPr>
          <p:spPr>
            <a:xfrm rot="10800000">
              <a:off x="9190631" y="6486746"/>
              <a:ext cx="814551" cy="0"/>
            </a:xfrm>
            <a:prstGeom prst="straightConnector1">
              <a:avLst/>
            </a:prstGeom>
            <a:noFill/>
            <a:ln cap="flat" cmpd="sng" w="12700">
              <a:solidFill>
                <a:schemeClr val="accent2"/>
              </a:solidFill>
              <a:prstDash val="solid"/>
              <a:round/>
              <a:headEnd len="sm" w="sm" type="none"/>
              <a:tailEnd len="med" w="med" type="stealth"/>
            </a:ln>
          </p:spPr>
        </p:cxnSp>
      </p:grpSp>
      <p:sp>
        <p:nvSpPr>
          <p:cNvPr id="48" name="Google Shape;48;p20"/>
          <p:cNvSpPr/>
          <p:nvPr>
            <p:ph type="title"/>
          </p:nvPr>
        </p:nvSpPr>
        <p:spPr>
          <a:xfrm>
            <a:off x="-748263" y="434755"/>
            <a:ext cx="10324367" cy="495839"/>
          </a:xfrm>
          <a:prstGeom prst="parallelogram">
            <a:avLst>
              <a:gd fmla="val 131628" name="adj"/>
            </a:avLst>
          </a:prstGeom>
          <a:gradFill>
            <a:gsLst>
              <a:gs pos="0">
                <a:srgbClr val="000000">
                  <a:alpha val="32941"/>
                </a:srgbClr>
              </a:gs>
              <a:gs pos="49000">
                <a:srgbClr val="000000">
                  <a:alpha val="84705"/>
                </a:srgbClr>
              </a:gs>
              <a:gs pos="100000">
                <a:schemeClr val="dk1"/>
              </a:gs>
            </a:gsLst>
            <a:path path="circle">
              <a:fillToRect l="100%" t="100%"/>
            </a:path>
            <a:tileRect b="-100%" r="-100%"/>
          </a:gradFill>
          <a:ln>
            <a:noFill/>
          </a:ln>
        </p:spPr>
        <p:txBody>
          <a:bodyPr anchorCtr="0" anchor="ctr" bIns="0" lIns="365750" spcFirstLastPara="1" rIns="0" wrap="square" tIns="0">
            <a:noAutofit/>
          </a:bodyPr>
          <a:lstStyle>
            <a:lvl1pPr lvl="0" algn="l">
              <a:lnSpc>
                <a:spcPct val="90000"/>
              </a:lnSpc>
              <a:spcBef>
                <a:spcPts val="0"/>
              </a:spcBef>
              <a:spcAft>
                <a:spcPts val="0"/>
              </a:spcAft>
              <a:buSzPts val="1400"/>
              <a:buNone/>
              <a:defRPr sz="3200">
                <a:solidFill>
                  <a:schemeClr val="lt2"/>
                </a:solidFill>
                <a:latin typeface="Helvetica Neue Light"/>
                <a:ea typeface="Helvetica Neue Light"/>
                <a:cs typeface="Helvetica Neue Light"/>
                <a:sym typeface="Helvetica Neue Light"/>
              </a:defRPr>
            </a:lvl1pPr>
            <a:lvl2pPr lvl="1" algn="l">
              <a:lnSpc>
                <a:spcPct val="122222"/>
              </a:lnSpc>
              <a:spcBef>
                <a:spcPts val="0"/>
              </a:spcBef>
              <a:spcAft>
                <a:spcPts val="0"/>
              </a:spcAft>
              <a:buSzPts val="1400"/>
              <a:buNone/>
              <a:defRPr/>
            </a:lvl2pPr>
            <a:lvl3pPr lvl="2" algn="l">
              <a:lnSpc>
                <a:spcPct val="122222"/>
              </a:lnSpc>
              <a:spcBef>
                <a:spcPts val="0"/>
              </a:spcBef>
              <a:spcAft>
                <a:spcPts val="0"/>
              </a:spcAft>
              <a:buSzPts val="1400"/>
              <a:buNone/>
              <a:defRPr/>
            </a:lvl3pPr>
            <a:lvl4pPr lvl="3" algn="l">
              <a:lnSpc>
                <a:spcPct val="122222"/>
              </a:lnSpc>
              <a:spcBef>
                <a:spcPts val="0"/>
              </a:spcBef>
              <a:spcAft>
                <a:spcPts val="0"/>
              </a:spcAft>
              <a:buSzPts val="1400"/>
              <a:buNone/>
              <a:defRPr/>
            </a:lvl4pPr>
            <a:lvl5pPr lvl="4" algn="l">
              <a:lnSpc>
                <a:spcPct val="122222"/>
              </a:lnSpc>
              <a:spcBef>
                <a:spcPts val="0"/>
              </a:spcBef>
              <a:spcAft>
                <a:spcPts val="0"/>
              </a:spcAft>
              <a:buSzPts val="1400"/>
              <a:buNone/>
              <a:defRPr/>
            </a:lvl5pPr>
            <a:lvl6pPr lvl="5" algn="l">
              <a:lnSpc>
                <a:spcPct val="122222"/>
              </a:lnSpc>
              <a:spcBef>
                <a:spcPts val="0"/>
              </a:spcBef>
              <a:spcAft>
                <a:spcPts val="0"/>
              </a:spcAft>
              <a:buSzPts val="1400"/>
              <a:buNone/>
              <a:defRPr/>
            </a:lvl6pPr>
            <a:lvl7pPr lvl="6" algn="l">
              <a:lnSpc>
                <a:spcPct val="122222"/>
              </a:lnSpc>
              <a:spcBef>
                <a:spcPts val="0"/>
              </a:spcBef>
              <a:spcAft>
                <a:spcPts val="0"/>
              </a:spcAft>
              <a:buSzPts val="1400"/>
              <a:buNone/>
              <a:defRPr/>
            </a:lvl7pPr>
            <a:lvl8pPr lvl="7" algn="l">
              <a:lnSpc>
                <a:spcPct val="122222"/>
              </a:lnSpc>
              <a:spcBef>
                <a:spcPts val="0"/>
              </a:spcBef>
              <a:spcAft>
                <a:spcPts val="0"/>
              </a:spcAft>
              <a:buSzPts val="1400"/>
              <a:buNone/>
              <a:defRPr/>
            </a:lvl8pPr>
            <a:lvl9pPr lvl="8" algn="l">
              <a:lnSpc>
                <a:spcPct val="122222"/>
              </a:lnSpc>
              <a:spcBef>
                <a:spcPts val="0"/>
              </a:spcBef>
              <a:spcAft>
                <a:spcPts val="0"/>
              </a:spcAft>
              <a:buSzPts val="1400"/>
              <a:buNone/>
              <a:defRPr/>
            </a:lvl9pPr>
          </a:lstStyle>
          <a:p/>
        </p:txBody>
      </p:sp>
      <p:pic>
        <p:nvPicPr>
          <p:cNvPr id="49" name="Google Shape;49;p20"/>
          <p:cNvPicPr preferRelativeResize="0"/>
          <p:nvPr/>
        </p:nvPicPr>
        <p:blipFill rotWithShape="1">
          <a:blip r:embed="rId2">
            <a:alphaModFix/>
          </a:blip>
          <a:srcRect b="0" l="0" r="0" t="0"/>
          <a:stretch/>
        </p:blipFill>
        <p:spPr>
          <a:xfrm>
            <a:off x="9639605" y="288321"/>
            <a:ext cx="2035275" cy="543783"/>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 you, black">
  <p:cSld name="Thank you, black">
    <p:bg>
      <p:bgPr>
        <a:solidFill>
          <a:schemeClr val="dk1"/>
        </a:solidFill>
      </p:bgPr>
    </p:bg>
    <p:spTree>
      <p:nvGrpSpPr>
        <p:cNvPr id="331" name="Shape 331"/>
        <p:cNvGrpSpPr/>
        <p:nvPr/>
      </p:nvGrpSpPr>
      <p:grpSpPr>
        <a:xfrm>
          <a:off x="0" y="0"/>
          <a:ext cx="0" cy="0"/>
          <a:chOff x="0" y="0"/>
          <a:chExt cx="0" cy="0"/>
        </a:xfrm>
      </p:grpSpPr>
      <p:pic>
        <p:nvPicPr>
          <p:cNvPr id="332" name="Google Shape;332;p29"/>
          <p:cNvPicPr preferRelativeResize="0"/>
          <p:nvPr/>
        </p:nvPicPr>
        <p:blipFill rotWithShape="1">
          <a:blip r:embed="rId2">
            <a:alphaModFix/>
          </a:blip>
          <a:srcRect b="0" l="0" r="0" t="0"/>
          <a:stretch/>
        </p:blipFill>
        <p:spPr>
          <a:xfrm>
            <a:off x="0" y="0"/>
            <a:ext cx="12188952" cy="685800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1-column">
  <p:cSld name="Text, 1-column">
    <p:spTree>
      <p:nvGrpSpPr>
        <p:cNvPr id="50" name="Shape 50"/>
        <p:cNvGrpSpPr/>
        <p:nvPr/>
      </p:nvGrpSpPr>
      <p:grpSpPr>
        <a:xfrm>
          <a:off x="0" y="0"/>
          <a:ext cx="0" cy="0"/>
          <a:chOff x="0" y="0"/>
          <a:chExt cx="0" cy="0"/>
        </a:xfrm>
      </p:grpSpPr>
      <p:grpSp>
        <p:nvGrpSpPr>
          <p:cNvPr id="51" name="Google Shape;51;p21"/>
          <p:cNvGrpSpPr/>
          <p:nvPr/>
        </p:nvGrpSpPr>
        <p:grpSpPr>
          <a:xfrm>
            <a:off x="-1714499" y="671513"/>
            <a:ext cx="1714500" cy="5661881"/>
            <a:chOff x="-1285875" y="671512"/>
            <a:chExt cx="1285875" cy="5661881"/>
          </a:xfrm>
        </p:grpSpPr>
        <p:grpSp>
          <p:nvGrpSpPr>
            <p:cNvPr id="52" name="Google Shape;52;p21"/>
            <p:cNvGrpSpPr/>
            <p:nvPr/>
          </p:nvGrpSpPr>
          <p:grpSpPr>
            <a:xfrm>
              <a:off x="-781051" y="671512"/>
              <a:ext cx="733426" cy="180975"/>
              <a:chOff x="-781051" y="671512"/>
              <a:chExt cx="733426" cy="180975"/>
            </a:xfrm>
          </p:grpSpPr>
          <p:cxnSp>
            <p:nvCxnSpPr>
              <p:cNvPr id="53" name="Google Shape;53;p21"/>
              <p:cNvCxnSpPr/>
              <p:nvPr/>
            </p:nvCxnSpPr>
            <p:spPr>
              <a:xfrm>
                <a:off x="-361950" y="752475"/>
                <a:ext cx="314325" cy="0"/>
              </a:xfrm>
              <a:prstGeom prst="straightConnector1">
                <a:avLst/>
              </a:prstGeom>
              <a:noFill/>
              <a:ln cap="flat" cmpd="sng" w="12700">
                <a:solidFill>
                  <a:schemeClr val="accent2"/>
                </a:solidFill>
                <a:prstDash val="solid"/>
                <a:round/>
                <a:headEnd len="sm" w="sm" type="none"/>
                <a:tailEnd len="med" w="med" type="stealth"/>
              </a:ln>
            </p:spPr>
          </p:cxnSp>
          <p:sp>
            <p:nvSpPr>
              <p:cNvPr id="54" name="Google Shape;54;p21"/>
              <p:cNvSpPr txBox="1"/>
              <p:nvPr/>
            </p:nvSpPr>
            <p:spPr>
              <a:xfrm>
                <a:off x="-781051" y="671512"/>
                <a:ext cx="357188" cy="180975"/>
              </a:xfrm>
              <a:prstGeom prst="rect">
                <a:avLst/>
              </a:prstGeom>
              <a:noFill/>
              <a:ln>
                <a:noFill/>
              </a:ln>
            </p:spPr>
            <p:txBody>
              <a:bodyPr anchorCtr="0" anchor="ctr" bIns="0" lIns="0" spcFirstLastPara="1" rIns="0" wrap="square" tIns="0">
                <a:noAutofit/>
              </a:bodyPr>
              <a:lstStyle/>
              <a:p>
                <a:pPr indent="0" lvl="0" marL="0" marR="0" rtl="0" algn="r">
                  <a:lnSpc>
                    <a:spcPct val="80000"/>
                  </a:lnSpc>
                  <a:spcBef>
                    <a:spcPts val="0"/>
                  </a:spcBef>
                  <a:spcAft>
                    <a:spcPts val="0"/>
                  </a:spcAft>
                  <a:buClr>
                    <a:schemeClr val="accent2"/>
                  </a:buClr>
                  <a:buSzPts val="800"/>
                  <a:buFont typeface="Helvetica Neue Light"/>
                  <a:buNone/>
                </a:pPr>
                <a:r>
                  <a:rPr b="0" i="0" lang="en-US" sz="800" u="none" cap="none" strike="noStrike">
                    <a:solidFill>
                      <a:schemeClr val="accent2"/>
                    </a:solidFill>
                    <a:latin typeface="Helvetica Neue Light"/>
                    <a:ea typeface="Helvetica Neue Light"/>
                    <a:cs typeface="Helvetica Neue Light"/>
                    <a:sym typeface="Helvetica Neue Light"/>
                  </a:rPr>
                  <a:t>title </a:t>
                </a:r>
                <a:br>
                  <a:rPr b="0" i="0" lang="en-US" sz="800" u="none" cap="none" strike="noStrike">
                    <a:solidFill>
                      <a:schemeClr val="accent2"/>
                    </a:solidFill>
                    <a:latin typeface="Helvetica Neue Light"/>
                    <a:ea typeface="Helvetica Neue Light"/>
                    <a:cs typeface="Helvetica Neue Light"/>
                    <a:sym typeface="Helvetica Neue Light"/>
                  </a:rPr>
                </a:br>
                <a:r>
                  <a:rPr b="0" i="0" lang="en-US" sz="800" u="none" cap="none" strike="noStrike">
                    <a:solidFill>
                      <a:schemeClr val="accent2"/>
                    </a:solidFill>
                    <a:latin typeface="Helvetica Neue Light"/>
                    <a:ea typeface="Helvetica Neue Light"/>
                    <a:cs typeface="Helvetica Neue Light"/>
                    <a:sym typeface="Helvetica Neue Light"/>
                  </a:rPr>
                  <a:t>line</a:t>
                </a:r>
                <a:endParaRPr/>
              </a:p>
            </p:txBody>
          </p:sp>
        </p:grpSp>
        <p:grpSp>
          <p:nvGrpSpPr>
            <p:cNvPr id="55" name="Google Shape;55;p21"/>
            <p:cNvGrpSpPr/>
            <p:nvPr/>
          </p:nvGrpSpPr>
          <p:grpSpPr>
            <a:xfrm>
              <a:off x="-781051" y="992187"/>
              <a:ext cx="733426" cy="180975"/>
              <a:chOff x="-781051" y="992187"/>
              <a:chExt cx="733426" cy="180975"/>
            </a:xfrm>
          </p:grpSpPr>
          <p:cxnSp>
            <p:nvCxnSpPr>
              <p:cNvPr id="56" name="Google Shape;56;p21"/>
              <p:cNvCxnSpPr/>
              <p:nvPr/>
            </p:nvCxnSpPr>
            <p:spPr>
              <a:xfrm>
                <a:off x="-361950" y="1073150"/>
                <a:ext cx="314325" cy="0"/>
              </a:xfrm>
              <a:prstGeom prst="straightConnector1">
                <a:avLst/>
              </a:prstGeom>
              <a:noFill/>
              <a:ln cap="flat" cmpd="sng" w="12700">
                <a:solidFill>
                  <a:schemeClr val="accent2"/>
                </a:solidFill>
                <a:prstDash val="solid"/>
                <a:round/>
                <a:headEnd len="sm" w="sm" type="none"/>
                <a:tailEnd len="med" w="med" type="stealth"/>
              </a:ln>
            </p:spPr>
          </p:cxnSp>
          <p:sp>
            <p:nvSpPr>
              <p:cNvPr id="57" name="Google Shape;57;p21"/>
              <p:cNvSpPr txBox="1"/>
              <p:nvPr/>
            </p:nvSpPr>
            <p:spPr>
              <a:xfrm>
                <a:off x="-781051" y="992187"/>
                <a:ext cx="357188" cy="180975"/>
              </a:xfrm>
              <a:prstGeom prst="rect">
                <a:avLst/>
              </a:prstGeom>
              <a:noFill/>
              <a:ln>
                <a:noFill/>
              </a:ln>
            </p:spPr>
            <p:txBody>
              <a:bodyPr anchorCtr="0" anchor="ctr" bIns="0" lIns="0" spcFirstLastPara="1" rIns="0" wrap="square" tIns="0">
                <a:noAutofit/>
              </a:bodyPr>
              <a:lstStyle/>
              <a:p>
                <a:pPr indent="0" lvl="0" marL="0" marR="0" rtl="0" algn="r">
                  <a:lnSpc>
                    <a:spcPct val="80000"/>
                  </a:lnSpc>
                  <a:spcBef>
                    <a:spcPts val="0"/>
                  </a:spcBef>
                  <a:spcAft>
                    <a:spcPts val="0"/>
                  </a:spcAft>
                  <a:buClr>
                    <a:schemeClr val="accent2"/>
                  </a:buClr>
                  <a:buSzPts val="800"/>
                  <a:buFont typeface="Helvetica Neue Light"/>
                  <a:buNone/>
                </a:pPr>
                <a:r>
                  <a:rPr b="0" i="0" lang="en-US" sz="800" u="none" cap="none" strike="noStrike">
                    <a:solidFill>
                      <a:schemeClr val="accent2"/>
                    </a:solidFill>
                    <a:latin typeface="Helvetica Neue Light"/>
                    <a:ea typeface="Helvetica Neue Light"/>
                    <a:cs typeface="Helvetica Neue Light"/>
                    <a:sym typeface="Helvetica Neue Light"/>
                  </a:rPr>
                  <a:t>subtitle</a:t>
                </a:r>
                <a:br>
                  <a:rPr b="0" i="0" lang="en-US" sz="800" u="none" cap="none" strike="noStrike">
                    <a:solidFill>
                      <a:schemeClr val="accent2"/>
                    </a:solidFill>
                    <a:latin typeface="Helvetica Neue Light"/>
                    <a:ea typeface="Helvetica Neue Light"/>
                    <a:cs typeface="Helvetica Neue Light"/>
                    <a:sym typeface="Helvetica Neue Light"/>
                  </a:rPr>
                </a:br>
                <a:r>
                  <a:rPr b="0" i="0" lang="en-US" sz="800" u="none" cap="none" strike="noStrike">
                    <a:solidFill>
                      <a:schemeClr val="accent2"/>
                    </a:solidFill>
                    <a:latin typeface="Helvetica Neue Light"/>
                    <a:ea typeface="Helvetica Neue Light"/>
                    <a:cs typeface="Helvetica Neue Light"/>
                    <a:sym typeface="Helvetica Neue Light"/>
                  </a:rPr>
                  <a:t>line</a:t>
                </a:r>
                <a:endParaRPr/>
              </a:p>
            </p:txBody>
          </p:sp>
        </p:grpSp>
        <p:grpSp>
          <p:nvGrpSpPr>
            <p:cNvPr id="58" name="Google Shape;58;p21"/>
            <p:cNvGrpSpPr/>
            <p:nvPr/>
          </p:nvGrpSpPr>
          <p:grpSpPr>
            <a:xfrm>
              <a:off x="-1038225" y="1312862"/>
              <a:ext cx="990600" cy="180975"/>
              <a:chOff x="-1038225" y="1312862"/>
              <a:chExt cx="990600" cy="180975"/>
            </a:xfrm>
          </p:grpSpPr>
          <p:cxnSp>
            <p:nvCxnSpPr>
              <p:cNvPr id="59" name="Google Shape;59;p21"/>
              <p:cNvCxnSpPr/>
              <p:nvPr/>
            </p:nvCxnSpPr>
            <p:spPr>
              <a:xfrm>
                <a:off x="-361950" y="1393825"/>
                <a:ext cx="314325" cy="0"/>
              </a:xfrm>
              <a:prstGeom prst="straightConnector1">
                <a:avLst/>
              </a:prstGeom>
              <a:noFill/>
              <a:ln cap="flat" cmpd="sng" w="12700">
                <a:solidFill>
                  <a:schemeClr val="accent2"/>
                </a:solidFill>
                <a:prstDash val="solid"/>
                <a:round/>
                <a:headEnd len="sm" w="sm" type="none"/>
                <a:tailEnd len="med" w="med" type="stealth"/>
              </a:ln>
            </p:spPr>
          </p:cxnSp>
          <p:sp>
            <p:nvSpPr>
              <p:cNvPr id="60" name="Google Shape;60;p21"/>
              <p:cNvSpPr txBox="1"/>
              <p:nvPr/>
            </p:nvSpPr>
            <p:spPr>
              <a:xfrm>
                <a:off x="-1038225" y="1312862"/>
                <a:ext cx="614362" cy="180975"/>
              </a:xfrm>
              <a:prstGeom prst="rect">
                <a:avLst/>
              </a:prstGeom>
              <a:noFill/>
              <a:ln>
                <a:noFill/>
              </a:ln>
            </p:spPr>
            <p:txBody>
              <a:bodyPr anchorCtr="0" anchor="ctr" bIns="0" lIns="0" spcFirstLastPara="1" rIns="0" wrap="square" tIns="0">
                <a:noAutofit/>
              </a:bodyPr>
              <a:lstStyle/>
              <a:p>
                <a:pPr indent="0" lvl="0" marL="0" marR="0" rtl="0" algn="r">
                  <a:lnSpc>
                    <a:spcPct val="80000"/>
                  </a:lnSpc>
                  <a:spcBef>
                    <a:spcPts val="0"/>
                  </a:spcBef>
                  <a:spcAft>
                    <a:spcPts val="0"/>
                  </a:spcAft>
                  <a:buClr>
                    <a:schemeClr val="accent2"/>
                  </a:buClr>
                  <a:buSzPts val="800"/>
                  <a:buFont typeface="Helvetica Neue Light"/>
                  <a:buNone/>
                </a:pPr>
                <a:r>
                  <a:rPr b="0" i="0" lang="en-US" sz="800" u="none" cap="none" strike="noStrike">
                    <a:solidFill>
                      <a:schemeClr val="accent2"/>
                    </a:solidFill>
                    <a:latin typeface="Helvetica Neue Light"/>
                    <a:ea typeface="Helvetica Neue Light"/>
                    <a:cs typeface="Helvetica Neue Light"/>
                    <a:sym typeface="Helvetica Neue Light"/>
                  </a:rPr>
                  <a:t>content top margin</a:t>
                </a:r>
                <a:endParaRPr/>
              </a:p>
            </p:txBody>
          </p:sp>
        </p:grpSp>
        <p:cxnSp>
          <p:nvCxnSpPr>
            <p:cNvPr id="61" name="Google Shape;61;p21"/>
            <p:cNvCxnSpPr/>
            <p:nvPr/>
          </p:nvCxnSpPr>
          <p:spPr>
            <a:xfrm>
              <a:off x="-361950" y="3429000"/>
              <a:ext cx="361950" cy="0"/>
            </a:xfrm>
            <a:prstGeom prst="straightConnector1">
              <a:avLst/>
            </a:prstGeom>
            <a:noFill/>
            <a:ln cap="flat" cmpd="sng" w="12700">
              <a:solidFill>
                <a:schemeClr val="accent6"/>
              </a:solidFill>
              <a:prstDash val="solid"/>
              <a:round/>
              <a:headEnd len="sm" w="sm" type="none"/>
              <a:tailEnd len="med" w="med" type="stealth"/>
            </a:ln>
          </p:spPr>
        </p:cxnSp>
        <p:sp>
          <p:nvSpPr>
            <p:cNvPr id="62" name="Google Shape;62;p21"/>
            <p:cNvSpPr txBox="1"/>
            <p:nvPr/>
          </p:nvSpPr>
          <p:spPr>
            <a:xfrm>
              <a:off x="-1038225" y="3338513"/>
              <a:ext cx="614362" cy="180975"/>
            </a:xfrm>
            <a:prstGeom prst="rect">
              <a:avLst/>
            </a:prstGeom>
            <a:noFill/>
            <a:ln>
              <a:noFill/>
            </a:ln>
          </p:spPr>
          <p:txBody>
            <a:bodyPr anchorCtr="0" anchor="ctr" bIns="0" lIns="0" spcFirstLastPara="1" rIns="0" wrap="square" tIns="0">
              <a:noAutofit/>
            </a:bodyPr>
            <a:lstStyle/>
            <a:p>
              <a:pPr indent="0" lvl="0" marL="0" marR="0" rtl="0" algn="r">
                <a:lnSpc>
                  <a:spcPct val="80000"/>
                </a:lnSpc>
                <a:spcBef>
                  <a:spcPts val="0"/>
                </a:spcBef>
                <a:spcAft>
                  <a:spcPts val="0"/>
                </a:spcAft>
                <a:buClr>
                  <a:schemeClr val="accent2"/>
                </a:buClr>
                <a:buSzPts val="800"/>
                <a:buFont typeface="Helvetica Neue Light"/>
                <a:buNone/>
              </a:pPr>
              <a:r>
                <a:rPr b="0" i="0" lang="en-US" sz="800" u="none" cap="none" strike="noStrike">
                  <a:solidFill>
                    <a:schemeClr val="accent2"/>
                  </a:solidFill>
                  <a:latin typeface="Helvetica Neue Light"/>
                  <a:ea typeface="Helvetica Neue Light"/>
                  <a:cs typeface="Helvetica Neue Light"/>
                  <a:sym typeface="Helvetica Neue Light"/>
                </a:rPr>
                <a:t>center</a:t>
              </a:r>
              <a:endParaRPr/>
            </a:p>
          </p:txBody>
        </p:sp>
        <p:grpSp>
          <p:nvGrpSpPr>
            <p:cNvPr id="63" name="Google Shape;63;p21"/>
            <p:cNvGrpSpPr/>
            <p:nvPr/>
          </p:nvGrpSpPr>
          <p:grpSpPr>
            <a:xfrm>
              <a:off x="-1285875" y="6152418"/>
              <a:ext cx="1238250" cy="180975"/>
              <a:chOff x="-1285875" y="6152418"/>
              <a:chExt cx="1238250" cy="180975"/>
            </a:xfrm>
          </p:grpSpPr>
          <p:cxnSp>
            <p:nvCxnSpPr>
              <p:cNvPr id="64" name="Google Shape;64;p21"/>
              <p:cNvCxnSpPr/>
              <p:nvPr/>
            </p:nvCxnSpPr>
            <p:spPr>
              <a:xfrm>
                <a:off x="-361950" y="6242906"/>
                <a:ext cx="314325" cy="0"/>
              </a:xfrm>
              <a:prstGeom prst="straightConnector1">
                <a:avLst/>
              </a:prstGeom>
              <a:noFill/>
              <a:ln cap="flat" cmpd="sng" w="12700">
                <a:solidFill>
                  <a:schemeClr val="accent2"/>
                </a:solidFill>
                <a:prstDash val="solid"/>
                <a:round/>
                <a:headEnd len="sm" w="sm" type="none"/>
                <a:tailEnd len="med" w="med" type="stealth"/>
              </a:ln>
            </p:spPr>
          </p:cxnSp>
          <p:sp>
            <p:nvSpPr>
              <p:cNvPr id="65" name="Google Shape;65;p21"/>
              <p:cNvSpPr txBox="1"/>
              <p:nvPr/>
            </p:nvSpPr>
            <p:spPr>
              <a:xfrm>
                <a:off x="-1285875" y="6152418"/>
                <a:ext cx="862012" cy="180975"/>
              </a:xfrm>
              <a:prstGeom prst="rect">
                <a:avLst/>
              </a:prstGeom>
              <a:noFill/>
              <a:ln>
                <a:noFill/>
              </a:ln>
            </p:spPr>
            <p:txBody>
              <a:bodyPr anchorCtr="0" anchor="ctr" bIns="0" lIns="0" spcFirstLastPara="1" rIns="0" wrap="square" tIns="0">
                <a:noAutofit/>
              </a:bodyPr>
              <a:lstStyle/>
              <a:p>
                <a:pPr indent="0" lvl="0" marL="0" marR="0" rtl="0" algn="r">
                  <a:lnSpc>
                    <a:spcPct val="80000"/>
                  </a:lnSpc>
                  <a:spcBef>
                    <a:spcPts val="0"/>
                  </a:spcBef>
                  <a:spcAft>
                    <a:spcPts val="0"/>
                  </a:spcAft>
                  <a:buClr>
                    <a:schemeClr val="accent2"/>
                  </a:buClr>
                  <a:buSzPts val="800"/>
                  <a:buFont typeface="Helvetica Neue Light"/>
                  <a:buNone/>
                </a:pPr>
                <a:r>
                  <a:rPr b="0" i="0" lang="en-US" sz="800" u="none" cap="none" strike="noStrike">
                    <a:solidFill>
                      <a:schemeClr val="accent2"/>
                    </a:solidFill>
                    <a:latin typeface="Helvetica Neue Light"/>
                    <a:ea typeface="Helvetica Neue Light"/>
                    <a:cs typeface="Helvetica Neue Light"/>
                    <a:sym typeface="Helvetica Neue Light"/>
                  </a:rPr>
                  <a:t>content bottom margin</a:t>
                </a:r>
                <a:endParaRPr/>
              </a:p>
            </p:txBody>
          </p:sp>
        </p:grpSp>
      </p:grpSp>
      <p:grpSp>
        <p:nvGrpSpPr>
          <p:cNvPr id="66" name="Google Shape;66;p21"/>
          <p:cNvGrpSpPr/>
          <p:nvPr/>
        </p:nvGrpSpPr>
        <p:grpSpPr>
          <a:xfrm>
            <a:off x="12190672" y="671512"/>
            <a:ext cx="1724245" cy="5661880"/>
            <a:chOff x="9143004" y="671512"/>
            <a:chExt cx="1293184" cy="5661880"/>
          </a:xfrm>
        </p:grpSpPr>
        <p:grpSp>
          <p:nvGrpSpPr>
            <p:cNvPr id="67" name="Google Shape;67;p21"/>
            <p:cNvGrpSpPr/>
            <p:nvPr/>
          </p:nvGrpSpPr>
          <p:grpSpPr>
            <a:xfrm>
              <a:off x="9190629" y="671512"/>
              <a:ext cx="740735" cy="180975"/>
              <a:chOff x="9190629" y="671512"/>
              <a:chExt cx="740735" cy="180975"/>
            </a:xfrm>
          </p:grpSpPr>
          <p:sp>
            <p:nvSpPr>
              <p:cNvPr id="68" name="Google Shape;68;p21"/>
              <p:cNvSpPr txBox="1"/>
              <p:nvPr/>
            </p:nvSpPr>
            <p:spPr>
              <a:xfrm>
                <a:off x="9574176" y="671512"/>
                <a:ext cx="357188" cy="180975"/>
              </a:xfrm>
              <a:prstGeom prst="rect">
                <a:avLst/>
              </a:prstGeom>
              <a:noFill/>
              <a:ln>
                <a:noFill/>
              </a:ln>
            </p:spPr>
            <p:txBody>
              <a:bodyPr anchorCtr="0" anchor="ctr" bIns="0" lIns="0" spcFirstLastPara="1" rIns="0" wrap="square" tIns="0">
                <a:noAutofit/>
              </a:bodyPr>
              <a:lstStyle/>
              <a:p>
                <a:pPr indent="0" lvl="0" marL="0" marR="0" rtl="0" algn="l">
                  <a:lnSpc>
                    <a:spcPct val="80000"/>
                  </a:lnSpc>
                  <a:spcBef>
                    <a:spcPts val="0"/>
                  </a:spcBef>
                  <a:spcAft>
                    <a:spcPts val="0"/>
                  </a:spcAft>
                  <a:buClr>
                    <a:schemeClr val="accent2"/>
                  </a:buClr>
                  <a:buSzPts val="800"/>
                  <a:buFont typeface="Helvetica Neue Light"/>
                  <a:buNone/>
                </a:pPr>
                <a:r>
                  <a:rPr b="0" i="0" lang="en-US" sz="800" u="none" cap="none" strike="noStrike">
                    <a:solidFill>
                      <a:schemeClr val="accent2"/>
                    </a:solidFill>
                    <a:latin typeface="Helvetica Neue Light"/>
                    <a:ea typeface="Helvetica Neue Light"/>
                    <a:cs typeface="Helvetica Neue Light"/>
                    <a:sym typeface="Helvetica Neue Light"/>
                  </a:rPr>
                  <a:t>title </a:t>
                </a:r>
                <a:br>
                  <a:rPr b="0" i="0" lang="en-US" sz="800" u="none" cap="none" strike="noStrike">
                    <a:solidFill>
                      <a:schemeClr val="accent2"/>
                    </a:solidFill>
                    <a:latin typeface="Helvetica Neue Light"/>
                    <a:ea typeface="Helvetica Neue Light"/>
                    <a:cs typeface="Helvetica Neue Light"/>
                    <a:sym typeface="Helvetica Neue Light"/>
                  </a:rPr>
                </a:br>
                <a:r>
                  <a:rPr b="0" i="0" lang="en-US" sz="800" u="none" cap="none" strike="noStrike">
                    <a:solidFill>
                      <a:schemeClr val="accent2"/>
                    </a:solidFill>
                    <a:latin typeface="Helvetica Neue Light"/>
                    <a:ea typeface="Helvetica Neue Light"/>
                    <a:cs typeface="Helvetica Neue Light"/>
                    <a:sym typeface="Helvetica Neue Light"/>
                  </a:rPr>
                  <a:t>line</a:t>
                </a:r>
                <a:endParaRPr/>
              </a:p>
            </p:txBody>
          </p:sp>
          <p:cxnSp>
            <p:nvCxnSpPr>
              <p:cNvPr id="69" name="Google Shape;69;p21"/>
              <p:cNvCxnSpPr/>
              <p:nvPr/>
            </p:nvCxnSpPr>
            <p:spPr>
              <a:xfrm rot="10800000">
                <a:off x="9190629" y="752475"/>
                <a:ext cx="314325" cy="0"/>
              </a:xfrm>
              <a:prstGeom prst="straightConnector1">
                <a:avLst/>
              </a:prstGeom>
              <a:noFill/>
              <a:ln cap="flat" cmpd="sng" w="12700">
                <a:solidFill>
                  <a:schemeClr val="accent2"/>
                </a:solidFill>
                <a:prstDash val="solid"/>
                <a:round/>
                <a:headEnd len="sm" w="sm" type="none"/>
                <a:tailEnd len="med" w="med" type="stealth"/>
              </a:ln>
            </p:spPr>
          </p:cxnSp>
        </p:grpSp>
        <p:grpSp>
          <p:nvGrpSpPr>
            <p:cNvPr id="70" name="Google Shape;70;p21"/>
            <p:cNvGrpSpPr/>
            <p:nvPr/>
          </p:nvGrpSpPr>
          <p:grpSpPr>
            <a:xfrm>
              <a:off x="9190629" y="992187"/>
              <a:ext cx="740735" cy="180975"/>
              <a:chOff x="9190629" y="992187"/>
              <a:chExt cx="740735" cy="180975"/>
            </a:xfrm>
          </p:grpSpPr>
          <p:sp>
            <p:nvSpPr>
              <p:cNvPr id="71" name="Google Shape;71;p21"/>
              <p:cNvSpPr txBox="1"/>
              <p:nvPr/>
            </p:nvSpPr>
            <p:spPr>
              <a:xfrm>
                <a:off x="9574176" y="992187"/>
                <a:ext cx="357188" cy="180975"/>
              </a:xfrm>
              <a:prstGeom prst="rect">
                <a:avLst/>
              </a:prstGeom>
              <a:noFill/>
              <a:ln>
                <a:noFill/>
              </a:ln>
            </p:spPr>
            <p:txBody>
              <a:bodyPr anchorCtr="0" anchor="ctr" bIns="0" lIns="0" spcFirstLastPara="1" rIns="0" wrap="square" tIns="0">
                <a:noAutofit/>
              </a:bodyPr>
              <a:lstStyle/>
              <a:p>
                <a:pPr indent="0" lvl="0" marL="0" marR="0" rtl="0" algn="l">
                  <a:lnSpc>
                    <a:spcPct val="80000"/>
                  </a:lnSpc>
                  <a:spcBef>
                    <a:spcPts val="0"/>
                  </a:spcBef>
                  <a:spcAft>
                    <a:spcPts val="0"/>
                  </a:spcAft>
                  <a:buClr>
                    <a:schemeClr val="accent2"/>
                  </a:buClr>
                  <a:buSzPts val="800"/>
                  <a:buFont typeface="Helvetica Neue Light"/>
                  <a:buNone/>
                </a:pPr>
                <a:r>
                  <a:rPr b="0" i="0" lang="en-US" sz="800" u="none" cap="none" strike="noStrike">
                    <a:solidFill>
                      <a:schemeClr val="accent2"/>
                    </a:solidFill>
                    <a:latin typeface="Helvetica Neue Light"/>
                    <a:ea typeface="Helvetica Neue Light"/>
                    <a:cs typeface="Helvetica Neue Light"/>
                    <a:sym typeface="Helvetica Neue Light"/>
                  </a:rPr>
                  <a:t>subtitle</a:t>
                </a:r>
                <a:br>
                  <a:rPr b="0" i="0" lang="en-US" sz="800" u="none" cap="none" strike="noStrike">
                    <a:solidFill>
                      <a:schemeClr val="accent2"/>
                    </a:solidFill>
                    <a:latin typeface="Helvetica Neue Light"/>
                    <a:ea typeface="Helvetica Neue Light"/>
                    <a:cs typeface="Helvetica Neue Light"/>
                    <a:sym typeface="Helvetica Neue Light"/>
                  </a:rPr>
                </a:br>
                <a:r>
                  <a:rPr b="0" i="0" lang="en-US" sz="800" u="none" cap="none" strike="noStrike">
                    <a:solidFill>
                      <a:schemeClr val="accent2"/>
                    </a:solidFill>
                    <a:latin typeface="Helvetica Neue Light"/>
                    <a:ea typeface="Helvetica Neue Light"/>
                    <a:cs typeface="Helvetica Neue Light"/>
                    <a:sym typeface="Helvetica Neue Light"/>
                  </a:rPr>
                  <a:t>line</a:t>
                </a:r>
                <a:endParaRPr/>
              </a:p>
            </p:txBody>
          </p:sp>
          <p:cxnSp>
            <p:nvCxnSpPr>
              <p:cNvPr id="72" name="Google Shape;72;p21"/>
              <p:cNvCxnSpPr/>
              <p:nvPr/>
            </p:nvCxnSpPr>
            <p:spPr>
              <a:xfrm rot="10800000">
                <a:off x="9190629" y="1073150"/>
                <a:ext cx="314325" cy="0"/>
              </a:xfrm>
              <a:prstGeom prst="straightConnector1">
                <a:avLst/>
              </a:prstGeom>
              <a:noFill/>
              <a:ln cap="flat" cmpd="sng" w="12700">
                <a:solidFill>
                  <a:schemeClr val="accent2"/>
                </a:solidFill>
                <a:prstDash val="solid"/>
                <a:round/>
                <a:headEnd len="sm" w="sm" type="none"/>
                <a:tailEnd len="med" w="med" type="stealth"/>
              </a:ln>
            </p:spPr>
          </p:cxnSp>
        </p:grpSp>
        <p:grpSp>
          <p:nvGrpSpPr>
            <p:cNvPr id="73" name="Google Shape;73;p21"/>
            <p:cNvGrpSpPr/>
            <p:nvPr/>
          </p:nvGrpSpPr>
          <p:grpSpPr>
            <a:xfrm>
              <a:off x="9190629" y="1312862"/>
              <a:ext cx="997909" cy="180975"/>
              <a:chOff x="9190629" y="1312862"/>
              <a:chExt cx="997909" cy="180975"/>
            </a:xfrm>
          </p:grpSpPr>
          <p:sp>
            <p:nvSpPr>
              <p:cNvPr id="74" name="Google Shape;74;p21"/>
              <p:cNvSpPr txBox="1"/>
              <p:nvPr/>
            </p:nvSpPr>
            <p:spPr>
              <a:xfrm>
                <a:off x="9574176" y="1312862"/>
                <a:ext cx="614362" cy="180975"/>
              </a:xfrm>
              <a:prstGeom prst="rect">
                <a:avLst/>
              </a:prstGeom>
              <a:noFill/>
              <a:ln>
                <a:noFill/>
              </a:ln>
            </p:spPr>
            <p:txBody>
              <a:bodyPr anchorCtr="0" anchor="ctr" bIns="0" lIns="0" spcFirstLastPara="1" rIns="0" wrap="square" tIns="0">
                <a:noAutofit/>
              </a:bodyPr>
              <a:lstStyle/>
              <a:p>
                <a:pPr indent="0" lvl="0" marL="0" marR="0" rtl="0" algn="l">
                  <a:lnSpc>
                    <a:spcPct val="80000"/>
                  </a:lnSpc>
                  <a:spcBef>
                    <a:spcPts val="0"/>
                  </a:spcBef>
                  <a:spcAft>
                    <a:spcPts val="0"/>
                  </a:spcAft>
                  <a:buClr>
                    <a:schemeClr val="accent2"/>
                  </a:buClr>
                  <a:buSzPts val="800"/>
                  <a:buFont typeface="Helvetica Neue Light"/>
                  <a:buNone/>
                </a:pPr>
                <a:r>
                  <a:rPr b="0" i="0" lang="en-US" sz="800" u="none" cap="none" strike="noStrike">
                    <a:solidFill>
                      <a:schemeClr val="accent2"/>
                    </a:solidFill>
                    <a:latin typeface="Helvetica Neue Light"/>
                    <a:ea typeface="Helvetica Neue Light"/>
                    <a:cs typeface="Helvetica Neue Light"/>
                    <a:sym typeface="Helvetica Neue Light"/>
                  </a:rPr>
                  <a:t>content top margin</a:t>
                </a:r>
                <a:endParaRPr/>
              </a:p>
            </p:txBody>
          </p:sp>
          <p:cxnSp>
            <p:nvCxnSpPr>
              <p:cNvPr id="75" name="Google Shape;75;p21"/>
              <p:cNvCxnSpPr/>
              <p:nvPr/>
            </p:nvCxnSpPr>
            <p:spPr>
              <a:xfrm rot="10800000">
                <a:off x="9190629" y="1393825"/>
                <a:ext cx="314325" cy="0"/>
              </a:xfrm>
              <a:prstGeom prst="straightConnector1">
                <a:avLst/>
              </a:prstGeom>
              <a:noFill/>
              <a:ln cap="flat" cmpd="sng" w="12700">
                <a:solidFill>
                  <a:schemeClr val="accent2"/>
                </a:solidFill>
                <a:prstDash val="solid"/>
                <a:round/>
                <a:headEnd len="sm" w="sm" type="none"/>
                <a:tailEnd len="med" w="med" type="stealth"/>
              </a:ln>
            </p:spPr>
          </p:cxnSp>
        </p:grpSp>
        <p:cxnSp>
          <p:nvCxnSpPr>
            <p:cNvPr id="76" name="Google Shape;76;p21"/>
            <p:cNvCxnSpPr/>
            <p:nvPr/>
          </p:nvCxnSpPr>
          <p:spPr>
            <a:xfrm rot="10800000">
              <a:off x="9143004" y="3429000"/>
              <a:ext cx="361950" cy="0"/>
            </a:xfrm>
            <a:prstGeom prst="straightConnector1">
              <a:avLst/>
            </a:prstGeom>
            <a:noFill/>
            <a:ln cap="flat" cmpd="sng" w="12700">
              <a:solidFill>
                <a:schemeClr val="accent6"/>
              </a:solidFill>
              <a:prstDash val="solid"/>
              <a:round/>
              <a:headEnd len="sm" w="sm" type="none"/>
              <a:tailEnd len="med" w="med" type="stealth"/>
            </a:ln>
          </p:spPr>
        </p:cxnSp>
        <p:sp>
          <p:nvSpPr>
            <p:cNvPr id="77" name="Google Shape;77;p21"/>
            <p:cNvSpPr txBox="1"/>
            <p:nvPr/>
          </p:nvSpPr>
          <p:spPr>
            <a:xfrm>
              <a:off x="9574176" y="3338513"/>
              <a:ext cx="614362" cy="180975"/>
            </a:xfrm>
            <a:prstGeom prst="rect">
              <a:avLst/>
            </a:prstGeom>
            <a:noFill/>
            <a:ln>
              <a:noFill/>
            </a:ln>
          </p:spPr>
          <p:txBody>
            <a:bodyPr anchorCtr="0" anchor="ctr" bIns="0" lIns="0" spcFirstLastPara="1" rIns="0" wrap="square" tIns="0">
              <a:noAutofit/>
            </a:bodyPr>
            <a:lstStyle/>
            <a:p>
              <a:pPr indent="0" lvl="0" marL="0" marR="0" rtl="0" algn="l">
                <a:lnSpc>
                  <a:spcPct val="80000"/>
                </a:lnSpc>
                <a:spcBef>
                  <a:spcPts val="0"/>
                </a:spcBef>
                <a:spcAft>
                  <a:spcPts val="0"/>
                </a:spcAft>
                <a:buClr>
                  <a:schemeClr val="accent2"/>
                </a:buClr>
                <a:buSzPts val="800"/>
                <a:buFont typeface="Helvetica Neue Light"/>
                <a:buNone/>
              </a:pPr>
              <a:r>
                <a:rPr b="0" i="0" lang="en-US" sz="800" u="none" cap="none" strike="noStrike">
                  <a:solidFill>
                    <a:schemeClr val="accent2"/>
                  </a:solidFill>
                  <a:latin typeface="Helvetica Neue Light"/>
                  <a:ea typeface="Helvetica Neue Light"/>
                  <a:cs typeface="Helvetica Neue Light"/>
                  <a:sym typeface="Helvetica Neue Light"/>
                </a:rPr>
                <a:t>center</a:t>
              </a:r>
              <a:endParaRPr/>
            </a:p>
          </p:txBody>
        </p:sp>
        <p:grpSp>
          <p:nvGrpSpPr>
            <p:cNvPr id="78" name="Google Shape;78;p21"/>
            <p:cNvGrpSpPr/>
            <p:nvPr/>
          </p:nvGrpSpPr>
          <p:grpSpPr>
            <a:xfrm>
              <a:off x="9190629" y="6152417"/>
              <a:ext cx="1245559" cy="180975"/>
              <a:chOff x="9190629" y="6152417"/>
              <a:chExt cx="1245559" cy="180975"/>
            </a:xfrm>
          </p:grpSpPr>
          <p:sp>
            <p:nvSpPr>
              <p:cNvPr id="79" name="Google Shape;79;p21"/>
              <p:cNvSpPr txBox="1"/>
              <p:nvPr/>
            </p:nvSpPr>
            <p:spPr>
              <a:xfrm>
                <a:off x="9574176" y="6152417"/>
                <a:ext cx="862012" cy="180975"/>
              </a:xfrm>
              <a:prstGeom prst="rect">
                <a:avLst/>
              </a:prstGeom>
              <a:noFill/>
              <a:ln>
                <a:noFill/>
              </a:ln>
            </p:spPr>
            <p:txBody>
              <a:bodyPr anchorCtr="0" anchor="ctr" bIns="0" lIns="0" spcFirstLastPara="1" rIns="0" wrap="square" tIns="0">
                <a:noAutofit/>
              </a:bodyPr>
              <a:lstStyle/>
              <a:p>
                <a:pPr indent="0" lvl="0" marL="0" marR="0" rtl="0" algn="l">
                  <a:lnSpc>
                    <a:spcPct val="80000"/>
                  </a:lnSpc>
                  <a:spcBef>
                    <a:spcPts val="0"/>
                  </a:spcBef>
                  <a:spcAft>
                    <a:spcPts val="0"/>
                  </a:spcAft>
                  <a:buClr>
                    <a:schemeClr val="accent2"/>
                  </a:buClr>
                  <a:buSzPts val="800"/>
                  <a:buFont typeface="Helvetica Neue Light"/>
                  <a:buNone/>
                </a:pPr>
                <a:r>
                  <a:rPr b="0" i="0" lang="en-US" sz="800" u="none" cap="none" strike="noStrike">
                    <a:solidFill>
                      <a:schemeClr val="accent2"/>
                    </a:solidFill>
                    <a:latin typeface="Helvetica Neue Light"/>
                    <a:ea typeface="Helvetica Neue Light"/>
                    <a:cs typeface="Helvetica Neue Light"/>
                    <a:sym typeface="Helvetica Neue Light"/>
                  </a:rPr>
                  <a:t>content bottom margin</a:t>
                </a:r>
                <a:endParaRPr/>
              </a:p>
            </p:txBody>
          </p:sp>
          <p:cxnSp>
            <p:nvCxnSpPr>
              <p:cNvPr id="80" name="Google Shape;80;p21"/>
              <p:cNvCxnSpPr/>
              <p:nvPr/>
            </p:nvCxnSpPr>
            <p:spPr>
              <a:xfrm rot="10800000">
                <a:off x="9190629" y="6242905"/>
                <a:ext cx="314325" cy="0"/>
              </a:xfrm>
              <a:prstGeom prst="straightConnector1">
                <a:avLst/>
              </a:prstGeom>
              <a:noFill/>
              <a:ln cap="flat" cmpd="sng" w="12700">
                <a:solidFill>
                  <a:schemeClr val="accent2"/>
                </a:solidFill>
                <a:prstDash val="solid"/>
                <a:round/>
                <a:headEnd len="sm" w="sm" type="none"/>
                <a:tailEnd len="med" w="med" type="stealth"/>
              </a:ln>
            </p:spPr>
          </p:cxnSp>
        </p:grpSp>
      </p:grpSp>
      <p:grpSp>
        <p:nvGrpSpPr>
          <p:cNvPr id="81" name="Google Shape;81;p21"/>
          <p:cNvGrpSpPr/>
          <p:nvPr/>
        </p:nvGrpSpPr>
        <p:grpSpPr>
          <a:xfrm>
            <a:off x="133349" y="-540599"/>
            <a:ext cx="11941992" cy="504974"/>
            <a:chOff x="100012" y="-540599"/>
            <a:chExt cx="8956494" cy="504974"/>
          </a:xfrm>
        </p:grpSpPr>
        <p:cxnSp>
          <p:nvCxnSpPr>
            <p:cNvPr id="82" name="Google Shape;82;p21"/>
            <p:cNvCxnSpPr/>
            <p:nvPr/>
          </p:nvCxnSpPr>
          <p:spPr>
            <a:xfrm>
              <a:off x="453542" y="-292802"/>
              <a:ext cx="0" cy="257174"/>
            </a:xfrm>
            <a:prstGeom prst="straightConnector1">
              <a:avLst/>
            </a:prstGeom>
            <a:noFill/>
            <a:ln cap="flat" cmpd="sng" w="12700">
              <a:solidFill>
                <a:schemeClr val="accent2"/>
              </a:solidFill>
              <a:prstDash val="solid"/>
              <a:round/>
              <a:headEnd len="sm" w="sm" type="none"/>
              <a:tailEnd len="med" w="med" type="stealth"/>
            </a:ln>
          </p:spPr>
        </p:cxnSp>
        <p:cxnSp>
          <p:nvCxnSpPr>
            <p:cNvPr id="83" name="Google Shape;83;p21"/>
            <p:cNvCxnSpPr/>
            <p:nvPr/>
          </p:nvCxnSpPr>
          <p:spPr>
            <a:xfrm>
              <a:off x="8684687" y="-292802"/>
              <a:ext cx="0" cy="257173"/>
            </a:xfrm>
            <a:prstGeom prst="straightConnector1">
              <a:avLst/>
            </a:prstGeom>
            <a:noFill/>
            <a:ln cap="flat" cmpd="sng" w="12700">
              <a:solidFill>
                <a:schemeClr val="accent2"/>
              </a:solidFill>
              <a:prstDash val="solid"/>
              <a:round/>
              <a:headEnd len="sm" w="sm" type="none"/>
              <a:tailEnd len="med" w="med" type="stealth"/>
            </a:ln>
          </p:spPr>
        </p:cxnSp>
        <p:sp>
          <p:nvSpPr>
            <p:cNvPr id="84" name="Google Shape;84;p21"/>
            <p:cNvSpPr txBox="1"/>
            <p:nvPr/>
          </p:nvSpPr>
          <p:spPr>
            <a:xfrm>
              <a:off x="100012" y="-522212"/>
              <a:ext cx="714375" cy="180975"/>
            </a:xfrm>
            <a:prstGeom prst="rect">
              <a:avLst/>
            </a:prstGeom>
            <a:noFill/>
            <a:ln>
              <a:noFill/>
            </a:ln>
          </p:spPr>
          <p:txBody>
            <a:bodyPr anchorCtr="0" anchor="b" bIns="0" lIns="0" spcFirstLastPara="1" rIns="0" wrap="square" tIns="0">
              <a:noAutofit/>
            </a:bodyPr>
            <a:lstStyle/>
            <a:p>
              <a:pPr indent="0" lvl="0" marL="0" marR="0" rtl="0" algn="ctr">
                <a:lnSpc>
                  <a:spcPct val="80000"/>
                </a:lnSpc>
                <a:spcBef>
                  <a:spcPts val="0"/>
                </a:spcBef>
                <a:spcAft>
                  <a:spcPts val="0"/>
                </a:spcAft>
                <a:buClr>
                  <a:schemeClr val="accent2"/>
                </a:buClr>
                <a:buSzPts val="800"/>
                <a:buFont typeface="Helvetica Neue Light"/>
                <a:buNone/>
              </a:pPr>
              <a:r>
                <a:rPr b="0" i="0" lang="en-US" sz="800" u="none" cap="none" strike="noStrike">
                  <a:solidFill>
                    <a:schemeClr val="accent2"/>
                  </a:solidFill>
                  <a:latin typeface="Helvetica Neue Light"/>
                  <a:ea typeface="Helvetica Neue Light"/>
                  <a:cs typeface="Helvetica Neue Light"/>
                  <a:sym typeface="Helvetica Neue Light"/>
                </a:rPr>
                <a:t>left </a:t>
              </a:r>
              <a:br>
                <a:rPr b="0" i="0" lang="en-US" sz="800" u="none" cap="none" strike="noStrike">
                  <a:solidFill>
                    <a:schemeClr val="accent2"/>
                  </a:solidFill>
                  <a:latin typeface="Helvetica Neue Light"/>
                  <a:ea typeface="Helvetica Neue Light"/>
                  <a:cs typeface="Helvetica Neue Light"/>
                  <a:sym typeface="Helvetica Neue Light"/>
                </a:rPr>
              </a:br>
              <a:r>
                <a:rPr b="0" i="0" lang="en-US" sz="800" u="none" cap="none" strike="noStrike">
                  <a:solidFill>
                    <a:schemeClr val="accent2"/>
                  </a:solidFill>
                  <a:latin typeface="Helvetica Neue Light"/>
                  <a:ea typeface="Helvetica Neue Light"/>
                  <a:cs typeface="Helvetica Neue Light"/>
                  <a:sym typeface="Helvetica Neue Light"/>
                </a:rPr>
                <a:t>margin</a:t>
              </a:r>
              <a:endParaRPr/>
            </a:p>
          </p:txBody>
        </p:sp>
        <p:grpSp>
          <p:nvGrpSpPr>
            <p:cNvPr id="85" name="Google Shape;85;p21"/>
            <p:cNvGrpSpPr/>
            <p:nvPr/>
          </p:nvGrpSpPr>
          <p:grpSpPr>
            <a:xfrm>
              <a:off x="4205520" y="-510499"/>
              <a:ext cx="714375" cy="474874"/>
              <a:chOff x="4205520" y="-510499"/>
              <a:chExt cx="714375" cy="474874"/>
            </a:xfrm>
          </p:grpSpPr>
          <p:cxnSp>
            <p:nvCxnSpPr>
              <p:cNvPr id="86" name="Google Shape;86;p21"/>
              <p:cNvCxnSpPr/>
              <p:nvPr/>
            </p:nvCxnSpPr>
            <p:spPr>
              <a:xfrm>
                <a:off x="4567469" y="-292802"/>
                <a:ext cx="0" cy="257177"/>
              </a:xfrm>
              <a:prstGeom prst="straightConnector1">
                <a:avLst/>
              </a:prstGeom>
              <a:noFill/>
              <a:ln cap="flat" cmpd="sng" w="12700">
                <a:solidFill>
                  <a:schemeClr val="accent6"/>
                </a:solidFill>
                <a:prstDash val="solid"/>
                <a:round/>
                <a:headEnd len="sm" w="sm" type="none"/>
                <a:tailEnd len="med" w="med" type="stealth"/>
              </a:ln>
            </p:spPr>
          </p:cxnSp>
          <p:sp>
            <p:nvSpPr>
              <p:cNvPr id="87" name="Google Shape;87;p21"/>
              <p:cNvSpPr txBox="1"/>
              <p:nvPr/>
            </p:nvSpPr>
            <p:spPr>
              <a:xfrm>
                <a:off x="4205520" y="-510499"/>
                <a:ext cx="714375" cy="180975"/>
              </a:xfrm>
              <a:prstGeom prst="rect">
                <a:avLst/>
              </a:prstGeom>
              <a:noFill/>
              <a:ln>
                <a:noFill/>
              </a:ln>
            </p:spPr>
            <p:txBody>
              <a:bodyPr anchorCtr="0" anchor="b" bIns="0" lIns="0" spcFirstLastPara="1" rIns="0" wrap="square" tIns="0">
                <a:noAutofit/>
              </a:bodyPr>
              <a:lstStyle/>
              <a:p>
                <a:pPr indent="0" lvl="0" marL="0" marR="0" rtl="0" algn="ctr">
                  <a:lnSpc>
                    <a:spcPct val="80000"/>
                  </a:lnSpc>
                  <a:spcBef>
                    <a:spcPts val="0"/>
                  </a:spcBef>
                  <a:spcAft>
                    <a:spcPts val="0"/>
                  </a:spcAft>
                  <a:buClr>
                    <a:schemeClr val="accent2"/>
                  </a:buClr>
                  <a:buSzPts val="800"/>
                  <a:buFont typeface="Helvetica Neue Light"/>
                  <a:buNone/>
                </a:pPr>
                <a:r>
                  <a:rPr b="0" i="0" lang="en-US" sz="800" u="none" cap="none" strike="noStrike">
                    <a:solidFill>
                      <a:schemeClr val="accent2"/>
                    </a:solidFill>
                    <a:latin typeface="Helvetica Neue Light"/>
                    <a:ea typeface="Helvetica Neue Light"/>
                    <a:cs typeface="Helvetica Neue Light"/>
                    <a:sym typeface="Helvetica Neue Light"/>
                  </a:rPr>
                  <a:t>center</a:t>
                </a:r>
                <a:endParaRPr/>
              </a:p>
            </p:txBody>
          </p:sp>
        </p:grpSp>
        <p:sp>
          <p:nvSpPr>
            <p:cNvPr id="88" name="Google Shape;88;p21"/>
            <p:cNvSpPr txBox="1"/>
            <p:nvPr/>
          </p:nvSpPr>
          <p:spPr>
            <a:xfrm>
              <a:off x="8342131" y="-540599"/>
              <a:ext cx="714375" cy="180975"/>
            </a:xfrm>
            <a:prstGeom prst="rect">
              <a:avLst/>
            </a:prstGeom>
            <a:noFill/>
            <a:ln>
              <a:noFill/>
            </a:ln>
          </p:spPr>
          <p:txBody>
            <a:bodyPr anchorCtr="0" anchor="b" bIns="0" lIns="0" spcFirstLastPara="1" rIns="0" wrap="square" tIns="0">
              <a:noAutofit/>
            </a:bodyPr>
            <a:lstStyle/>
            <a:p>
              <a:pPr indent="0" lvl="0" marL="0" marR="0" rtl="0" algn="ctr">
                <a:lnSpc>
                  <a:spcPct val="80000"/>
                </a:lnSpc>
                <a:spcBef>
                  <a:spcPts val="0"/>
                </a:spcBef>
                <a:spcAft>
                  <a:spcPts val="0"/>
                </a:spcAft>
                <a:buClr>
                  <a:schemeClr val="accent2"/>
                </a:buClr>
                <a:buSzPts val="800"/>
                <a:buFont typeface="Helvetica Neue Light"/>
                <a:buNone/>
              </a:pPr>
              <a:r>
                <a:rPr b="0" i="0" lang="en-US" sz="800" u="none" cap="none" strike="noStrike">
                  <a:solidFill>
                    <a:schemeClr val="accent2"/>
                  </a:solidFill>
                  <a:latin typeface="Helvetica Neue Light"/>
                  <a:ea typeface="Helvetica Neue Light"/>
                  <a:cs typeface="Helvetica Neue Light"/>
                  <a:sym typeface="Helvetica Neue Light"/>
                </a:rPr>
                <a:t>right </a:t>
              </a:r>
              <a:endParaRPr/>
            </a:p>
            <a:p>
              <a:pPr indent="0" lvl="0" marL="0" marR="0" rtl="0" algn="ctr">
                <a:lnSpc>
                  <a:spcPct val="80000"/>
                </a:lnSpc>
                <a:spcBef>
                  <a:spcPts val="0"/>
                </a:spcBef>
                <a:spcAft>
                  <a:spcPts val="0"/>
                </a:spcAft>
                <a:buClr>
                  <a:schemeClr val="accent2"/>
                </a:buClr>
                <a:buSzPts val="800"/>
                <a:buFont typeface="Helvetica Neue Light"/>
                <a:buNone/>
              </a:pPr>
              <a:r>
                <a:rPr b="0" i="0" lang="en-US" sz="800" u="none" cap="none" strike="noStrike">
                  <a:solidFill>
                    <a:schemeClr val="accent2"/>
                  </a:solidFill>
                  <a:latin typeface="Helvetica Neue Light"/>
                  <a:ea typeface="Helvetica Neue Light"/>
                  <a:cs typeface="Helvetica Neue Light"/>
                  <a:sym typeface="Helvetica Neue Light"/>
                </a:rPr>
                <a:t>margin</a:t>
              </a:r>
              <a:endParaRPr/>
            </a:p>
          </p:txBody>
        </p:sp>
      </p:grpSp>
      <p:grpSp>
        <p:nvGrpSpPr>
          <p:cNvPr id="89" name="Google Shape;89;p21"/>
          <p:cNvGrpSpPr/>
          <p:nvPr/>
        </p:nvGrpSpPr>
        <p:grpSpPr>
          <a:xfrm>
            <a:off x="133349" y="6899949"/>
            <a:ext cx="11941992" cy="531214"/>
            <a:chOff x="100012" y="-872451"/>
            <a:chExt cx="8956494" cy="531214"/>
          </a:xfrm>
        </p:grpSpPr>
        <p:cxnSp>
          <p:nvCxnSpPr>
            <p:cNvPr id="90" name="Google Shape;90;p21"/>
            <p:cNvCxnSpPr/>
            <p:nvPr/>
          </p:nvCxnSpPr>
          <p:spPr>
            <a:xfrm rot="10800000">
              <a:off x="453542" y="-872451"/>
              <a:ext cx="0" cy="257174"/>
            </a:xfrm>
            <a:prstGeom prst="straightConnector1">
              <a:avLst/>
            </a:prstGeom>
            <a:noFill/>
            <a:ln cap="flat" cmpd="sng" w="12700">
              <a:solidFill>
                <a:schemeClr val="accent2"/>
              </a:solidFill>
              <a:prstDash val="solid"/>
              <a:round/>
              <a:headEnd len="sm" w="sm" type="none"/>
              <a:tailEnd len="med" w="med" type="stealth"/>
            </a:ln>
          </p:spPr>
        </p:cxnSp>
        <p:cxnSp>
          <p:nvCxnSpPr>
            <p:cNvPr id="91" name="Google Shape;91;p21"/>
            <p:cNvCxnSpPr/>
            <p:nvPr/>
          </p:nvCxnSpPr>
          <p:spPr>
            <a:xfrm rot="10800000">
              <a:off x="8684687" y="-872451"/>
              <a:ext cx="0" cy="257173"/>
            </a:xfrm>
            <a:prstGeom prst="straightConnector1">
              <a:avLst/>
            </a:prstGeom>
            <a:noFill/>
            <a:ln cap="flat" cmpd="sng" w="12700">
              <a:solidFill>
                <a:schemeClr val="accent2"/>
              </a:solidFill>
              <a:prstDash val="solid"/>
              <a:round/>
              <a:headEnd len="sm" w="sm" type="none"/>
              <a:tailEnd len="med" w="med" type="stealth"/>
            </a:ln>
          </p:spPr>
        </p:cxnSp>
        <p:sp>
          <p:nvSpPr>
            <p:cNvPr id="92" name="Google Shape;92;p21"/>
            <p:cNvSpPr txBox="1"/>
            <p:nvPr/>
          </p:nvSpPr>
          <p:spPr>
            <a:xfrm>
              <a:off x="100012" y="-522212"/>
              <a:ext cx="714375" cy="180975"/>
            </a:xfrm>
            <a:prstGeom prst="rect">
              <a:avLst/>
            </a:prstGeom>
            <a:noFill/>
            <a:ln>
              <a:noFill/>
            </a:ln>
          </p:spPr>
          <p:txBody>
            <a:bodyPr anchorCtr="0" anchor="b" bIns="0" lIns="0" spcFirstLastPara="1" rIns="0" wrap="square" tIns="0">
              <a:noAutofit/>
            </a:bodyPr>
            <a:lstStyle/>
            <a:p>
              <a:pPr indent="0" lvl="0" marL="0" marR="0" rtl="0" algn="ctr">
                <a:lnSpc>
                  <a:spcPct val="80000"/>
                </a:lnSpc>
                <a:spcBef>
                  <a:spcPts val="0"/>
                </a:spcBef>
                <a:spcAft>
                  <a:spcPts val="0"/>
                </a:spcAft>
                <a:buClr>
                  <a:schemeClr val="accent2"/>
                </a:buClr>
                <a:buSzPts val="800"/>
                <a:buFont typeface="Helvetica Neue Light"/>
                <a:buNone/>
              </a:pPr>
              <a:r>
                <a:rPr b="0" i="0" lang="en-US" sz="800" u="none" cap="none" strike="noStrike">
                  <a:solidFill>
                    <a:schemeClr val="accent2"/>
                  </a:solidFill>
                  <a:latin typeface="Helvetica Neue Light"/>
                  <a:ea typeface="Helvetica Neue Light"/>
                  <a:cs typeface="Helvetica Neue Light"/>
                  <a:sym typeface="Helvetica Neue Light"/>
                </a:rPr>
                <a:t>left </a:t>
              </a:r>
              <a:br>
                <a:rPr b="0" i="0" lang="en-US" sz="800" u="none" cap="none" strike="noStrike">
                  <a:solidFill>
                    <a:schemeClr val="accent2"/>
                  </a:solidFill>
                  <a:latin typeface="Helvetica Neue Light"/>
                  <a:ea typeface="Helvetica Neue Light"/>
                  <a:cs typeface="Helvetica Neue Light"/>
                  <a:sym typeface="Helvetica Neue Light"/>
                </a:rPr>
              </a:br>
              <a:r>
                <a:rPr b="0" i="0" lang="en-US" sz="800" u="none" cap="none" strike="noStrike">
                  <a:solidFill>
                    <a:schemeClr val="accent2"/>
                  </a:solidFill>
                  <a:latin typeface="Helvetica Neue Light"/>
                  <a:ea typeface="Helvetica Neue Light"/>
                  <a:cs typeface="Helvetica Neue Light"/>
                  <a:sym typeface="Helvetica Neue Light"/>
                </a:rPr>
                <a:t>margin</a:t>
              </a:r>
              <a:endParaRPr/>
            </a:p>
          </p:txBody>
        </p:sp>
        <p:grpSp>
          <p:nvGrpSpPr>
            <p:cNvPr id="93" name="Google Shape;93;p21"/>
            <p:cNvGrpSpPr/>
            <p:nvPr/>
          </p:nvGrpSpPr>
          <p:grpSpPr>
            <a:xfrm>
              <a:off x="4205520" y="-872451"/>
              <a:ext cx="714375" cy="409577"/>
              <a:chOff x="4205520" y="-872451"/>
              <a:chExt cx="714375" cy="409577"/>
            </a:xfrm>
          </p:grpSpPr>
          <p:cxnSp>
            <p:nvCxnSpPr>
              <p:cNvPr id="94" name="Google Shape;94;p21"/>
              <p:cNvCxnSpPr/>
              <p:nvPr/>
            </p:nvCxnSpPr>
            <p:spPr>
              <a:xfrm rot="10800000">
                <a:off x="4567469" y="-872451"/>
                <a:ext cx="0" cy="257177"/>
              </a:xfrm>
              <a:prstGeom prst="straightConnector1">
                <a:avLst/>
              </a:prstGeom>
              <a:noFill/>
              <a:ln cap="flat" cmpd="sng" w="12700">
                <a:solidFill>
                  <a:schemeClr val="accent6"/>
                </a:solidFill>
                <a:prstDash val="solid"/>
                <a:round/>
                <a:headEnd len="sm" w="sm" type="none"/>
                <a:tailEnd len="med" w="med" type="stealth"/>
              </a:ln>
            </p:spPr>
          </p:cxnSp>
          <p:sp>
            <p:nvSpPr>
              <p:cNvPr id="95" name="Google Shape;95;p21"/>
              <p:cNvSpPr txBox="1"/>
              <p:nvPr/>
            </p:nvSpPr>
            <p:spPr>
              <a:xfrm>
                <a:off x="4205520" y="-643849"/>
                <a:ext cx="714375" cy="180975"/>
              </a:xfrm>
              <a:prstGeom prst="rect">
                <a:avLst/>
              </a:prstGeom>
              <a:noFill/>
              <a:ln>
                <a:noFill/>
              </a:ln>
            </p:spPr>
            <p:txBody>
              <a:bodyPr anchorCtr="0" anchor="b" bIns="0" lIns="0" spcFirstLastPara="1" rIns="0" wrap="square" tIns="0">
                <a:noAutofit/>
              </a:bodyPr>
              <a:lstStyle/>
              <a:p>
                <a:pPr indent="0" lvl="0" marL="0" marR="0" rtl="0" algn="ctr">
                  <a:lnSpc>
                    <a:spcPct val="80000"/>
                  </a:lnSpc>
                  <a:spcBef>
                    <a:spcPts val="0"/>
                  </a:spcBef>
                  <a:spcAft>
                    <a:spcPts val="0"/>
                  </a:spcAft>
                  <a:buClr>
                    <a:schemeClr val="accent2"/>
                  </a:buClr>
                  <a:buSzPts val="800"/>
                  <a:buFont typeface="Helvetica Neue Light"/>
                  <a:buNone/>
                </a:pPr>
                <a:r>
                  <a:rPr b="0" i="0" lang="en-US" sz="800" u="none" cap="none" strike="noStrike">
                    <a:solidFill>
                      <a:schemeClr val="accent2"/>
                    </a:solidFill>
                    <a:latin typeface="Helvetica Neue Light"/>
                    <a:ea typeface="Helvetica Neue Light"/>
                    <a:cs typeface="Helvetica Neue Light"/>
                    <a:sym typeface="Helvetica Neue Light"/>
                  </a:rPr>
                  <a:t>center</a:t>
                </a:r>
                <a:endParaRPr/>
              </a:p>
            </p:txBody>
          </p:sp>
        </p:grpSp>
        <p:sp>
          <p:nvSpPr>
            <p:cNvPr id="96" name="Google Shape;96;p21"/>
            <p:cNvSpPr txBox="1"/>
            <p:nvPr/>
          </p:nvSpPr>
          <p:spPr>
            <a:xfrm>
              <a:off x="8342131" y="-540599"/>
              <a:ext cx="714375" cy="180975"/>
            </a:xfrm>
            <a:prstGeom prst="rect">
              <a:avLst/>
            </a:prstGeom>
            <a:noFill/>
            <a:ln>
              <a:noFill/>
            </a:ln>
          </p:spPr>
          <p:txBody>
            <a:bodyPr anchorCtr="0" anchor="b" bIns="0" lIns="0" spcFirstLastPara="1" rIns="0" wrap="square" tIns="0">
              <a:noAutofit/>
            </a:bodyPr>
            <a:lstStyle/>
            <a:p>
              <a:pPr indent="0" lvl="0" marL="0" marR="0" rtl="0" algn="ctr">
                <a:lnSpc>
                  <a:spcPct val="80000"/>
                </a:lnSpc>
                <a:spcBef>
                  <a:spcPts val="0"/>
                </a:spcBef>
                <a:spcAft>
                  <a:spcPts val="0"/>
                </a:spcAft>
                <a:buClr>
                  <a:schemeClr val="accent2"/>
                </a:buClr>
                <a:buSzPts val="800"/>
                <a:buFont typeface="Helvetica Neue Light"/>
                <a:buNone/>
              </a:pPr>
              <a:r>
                <a:rPr b="0" i="0" lang="en-US" sz="800" u="none" cap="none" strike="noStrike">
                  <a:solidFill>
                    <a:schemeClr val="accent2"/>
                  </a:solidFill>
                  <a:latin typeface="Helvetica Neue Light"/>
                  <a:ea typeface="Helvetica Neue Light"/>
                  <a:cs typeface="Helvetica Neue Light"/>
                  <a:sym typeface="Helvetica Neue Light"/>
                </a:rPr>
                <a:t>right </a:t>
              </a:r>
              <a:endParaRPr/>
            </a:p>
            <a:p>
              <a:pPr indent="0" lvl="0" marL="0" marR="0" rtl="0" algn="ctr">
                <a:lnSpc>
                  <a:spcPct val="80000"/>
                </a:lnSpc>
                <a:spcBef>
                  <a:spcPts val="0"/>
                </a:spcBef>
                <a:spcAft>
                  <a:spcPts val="0"/>
                </a:spcAft>
                <a:buClr>
                  <a:schemeClr val="accent2"/>
                </a:buClr>
                <a:buSzPts val="800"/>
                <a:buFont typeface="Helvetica Neue Light"/>
                <a:buNone/>
              </a:pPr>
              <a:r>
                <a:rPr b="0" i="0" lang="en-US" sz="800" u="none" cap="none" strike="noStrike">
                  <a:solidFill>
                    <a:schemeClr val="accent2"/>
                  </a:solidFill>
                  <a:latin typeface="Helvetica Neue Light"/>
                  <a:ea typeface="Helvetica Neue Light"/>
                  <a:cs typeface="Helvetica Neue Light"/>
                  <a:sym typeface="Helvetica Neue Light"/>
                </a:rPr>
                <a:t>margin</a:t>
              </a:r>
              <a:endParaRPr/>
            </a:p>
          </p:txBody>
        </p:sp>
      </p:grpSp>
      <p:sp>
        <p:nvSpPr>
          <p:cNvPr id="97" name="Google Shape;97;p21"/>
          <p:cNvSpPr txBox="1"/>
          <p:nvPr>
            <p:ph type="title"/>
          </p:nvPr>
        </p:nvSpPr>
        <p:spPr>
          <a:xfrm>
            <a:off x="609600" y="192024"/>
            <a:ext cx="10047643" cy="640080"/>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SzPts val="1400"/>
              <a:buNone/>
              <a:defRPr/>
            </a:lvl1pPr>
            <a:lvl2pPr lvl="1" algn="l">
              <a:lnSpc>
                <a:spcPct val="122222"/>
              </a:lnSpc>
              <a:spcBef>
                <a:spcPts val="0"/>
              </a:spcBef>
              <a:spcAft>
                <a:spcPts val="0"/>
              </a:spcAft>
              <a:buSzPts val="1400"/>
              <a:buNone/>
              <a:defRPr/>
            </a:lvl2pPr>
            <a:lvl3pPr lvl="2" algn="l">
              <a:lnSpc>
                <a:spcPct val="122222"/>
              </a:lnSpc>
              <a:spcBef>
                <a:spcPts val="0"/>
              </a:spcBef>
              <a:spcAft>
                <a:spcPts val="0"/>
              </a:spcAft>
              <a:buSzPts val="1400"/>
              <a:buNone/>
              <a:defRPr/>
            </a:lvl3pPr>
            <a:lvl4pPr lvl="3" algn="l">
              <a:lnSpc>
                <a:spcPct val="122222"/>
              </a:lnSpc>
              <a:spcBef>
                <a:spcPts val="0"/>
              </a:spcBef>
              <a:spcAft>
                <a:spcPts val="0"/>
              </a:spcAft>
              <a:buSzPts val="1400"/>
              <a:buNone/>
              <a:defRPr/>
            </a:lvl4pPr>
            <a:lvl5pPr lvl="4" algn="l">
              <a:lnSpc>
                <a:spcPct val="122222"/>
              </a:lnSpc>
              <a:spcBef>
                <a:spcPts val="0"/>
              </a:spcBef>
              <a:spcAft>
                <a:spcPts val="0"/>
              </a:spcAft>
              <a:buSzPts val="1400"/>
              <a:buNone/>
              <a:defRPr/>
            </a:lvl5pPr>
            <a:lvl6pPr lvl="5" algn="l">
              <a:lnSpc>
                <a:spcPct val="122222"/>
              </a:lnSpc>
              <a:spcBef>
                <a:spcPts val="0"/>
              </a:spcBef>
              <a:spcAft>
                <a:spcPts val="0"/>
              </a:spcAft>
              <a:buSzPts val="1400"/>
              <a:buNone/>
              <a:defRPr/>
            </a:lvl6pPr>
            <a:lvl7pPr lvl="6" algn="l">
              <a:lnSpc>
                <a:spcPct val="122222"/>
              </a:lnSpc>
              <a:spcBef>
                <a:spcPts val="0"/>
              </a:spcBef>
              <a:spcAft>
                <a:spcPts val="0"/>
              </a:spcAft>
              <a:buSzPts val="1400"/>
              <a:buNone/>
              <a:defRPr/>
            </a:lvl7pPr>
            <a:lvl8pPr lvl="7" algn="l">
              <a:lnSpc>
                <a:spcPct val="122222"/>
              </a:lnSpc>
              <a:spcBef>
                <a:spcPts val="0"/>
              </a:spcBef>
              <a:spcAft>
                <a:spcPts val="0"/>
              </a:spcAft>
              <a:buSzPts val="1400"/>
              <a:buNone/>
              <a:defRPr/>
            </a:lvl8pPr>
            <a:lvl9pPr lvl="8" algn="l">
              <a:lnSpc>
                <a:spcPct val="122222"/>
              </a:lnSpc>
              <a:spcBef>
                <a:spcPts val="0"/>
              </a:spcBef>
              <a:spcAft>
                <a:spcPts val="0"/>
              </a:spcAft>
              <a:buSzPts val="1400"/>
              <a:buNone/>
              <a:defRPr/>
            </a:lvl9pPr>
          </a:lstStyle>
          <a:p/>
        </p:txBody>
      </p:sp>
      <p:sp>
        <p:nvSpPr>
          <p:cNvPr id="98" name="Google Shape;98;p21"/>
          <p:cNvSpPr txBox="1"/>
          <p:nvPr>
            <p:ph idx="1" type="body"/>
          </p:nvPr>
        </p:nvSpPr>
        <p:spPr>
          <a:xfrm>
            <a:off x="609804" y="815818"/>
            <a:ext cx="10046825" cy="358775"/>
          </a:xfrm>
          <a:prstGeom prst="rect">
            <a:avLst/>
          </a:prstGeom>
          <a:noFill/>
          <a:ln>
            <a:noFill/>
          </a:ln>
        </p:spPr>
        <p:txBody>
          <a:bodyPr anchorCtr="0" anchor="t" bIns="45700" lIns="0" spcFirstLastPara="1" rIns="91425" wrap="square" tIns="45700">
            <a:noAutofit/>
          </a:bodyPr>
          <a:lstStyle>
            <a:lvl1pPr indent="-228600" lvl="0" marL="457200" marR="0" rtl="0" algn="l">
              <a:lnSpc>
                <a:spcPct val="95000"/>
              </a:lnSpc>
              <a:spcBef>
                <a:spcPts val="0"/>
              </a:spcBef>
              <a:spcAft>
                <a:spcPts val="0"/>
              </a:spcAft>
              <a:buClr>
                <a:srgbClr val="3F3F3F"/>
              </a:buClr>
              <a:buSzPts val="1800"/>
              <a:buFont typeface="Arial"/>
              <a:buNone/>
              <a:defRPr b="0" i="0" sz="1800" u="none" cap="none" strike="noStrike">
                <a:solidFill>
                  <a:srgbClr val="3F3F3F"/>
                </a:solidFill>
                <a:latin typeface="Helvetica Neue Light"/>
                <a:ea typeface="Helvetica Neue Light"/>
                <a:cs typeface="Helvetica Neue Light"/>
                <a:sym typeface="Helvetica Neue Light"/>
              </a:defRPr>
            </a:lvl1pPr>
            <a:lvl2pPr indent="-304165" lvl="1" marL="914400" marR="0" rtl="0" algn="l">
              <a:lnSpc>
                <a:spcPct val="95000"/>
              </a:lnSpc>
              <a:spcBef>
                <a:spcPts val="840"/>
              </a:spcBef>
              <a:spcAft>
                <a:spcPts val="0"/>
              </a:spcAft>
              <a:buClr>
                <a:schemeClr val="accent1"/>
              </a:buClr>
              <a:buSzPts val="1190"/>
              <a:buFont typeface="Arial"/>
              <a:buChar char="•"/>
              <a:defRPr b="0" i="0" sz="1400" u="none" cap="none" strike="noStrike">
                <a:solidFill>
                  <a:srgbClr val="3F3F3F"/>
                </a:solidFill>
                <a:latin typeface="Helvetica Neue Light"/>
                <a:ea typeface="Helvetica Neue Light"/>
                <a:cs typeface="Helvetica Neue Light"/>
                <a:sym typeface="Helvetica Neue Light"/>
              </a:defRPr>
            </a:lvl2pPr>
            <a:lvl3pPr indent="-293369" lvl="2" marL="1371600" marR="0" rtl="0" algn="l">
              <a:lnSpc>
                <a:spcPct val="95000"/>
              </a:lnSpc>
              <a:spcBef>
                <a:spcPts val="840"/>
              </a:spcBef>
              <a:spcAft>
                <a:spcPts val="0"/>
              </a:spcAft>
              <a:buClr>
                <a:srgbClr val="3F3F3F"/>
              </a:buClr>
              <a:buSzPts val="1020"/>
              <a:buFont typeface="Arial"/>
              <a:buChar char="•"/>
              <a:defRPr b="0" i="0" sz="1200" u="none" cap="none" strike="noStrike">
                <a:solidFill>
                  <a:srgbClr val="3F3F3F"/>
                </a:solidFill>
                <a:latin typeface="Helvetica Neue Light"/>
                <a:ea typeface="Helvetica Neue Light"/>
                <a:cs typeface="Helvetica Neue Light"/>
                <a:sym typeface="Helvetica Neue Light"/>
              </a:defRPr>
            </a:lvl3pPr>
            <a:lvl4pPr indent="-355600" lvl="3" marL="1828800" marR="0" rtl="0" algn="l">
              <a:lnSpc>
                <a:spcPct val="95000"/>
              </a:lnSpc>
              <a:spcBef>
                <a:spcPts val="840"/>
              </a:spcBef>
              <a:spcAft>
                <a:spcPts val="0"/>
              </a:spcAft>
              <a:buClr>
                <a:srgbClr val="0C0C0C"/>
              </a:buClr>
              <a:buSzPts val="2000"/>
              <a:buFont typeface="Arial"/>
              <a:buChar char=" "/>
              <a:defRPr b="1" i="0" sz="2000" u="none" cap="none" strike="noStrike">
                <a:solidFill>
                  <a:srgbClr val="0C0C0C"/>
                </a:solidFill>
                <a:latin typeface="Helvetica Neue Light"/>
                <a:ea typeface="Helvetica Neue Light"/>
                <a:cs typeface="Helvetica Neue Light"/>
                <a:sym typeface="Helvetica Neue Light"/>
              </a:defRPr>
            </a:lvl4pPr>
            <a:lvl5pPr indent="-317500" lvl="4" marL="2286000" marR="0" rtl="0" algn="l">
              <a:lnSpc>
                <a:spcPct val="95000"/>
              </a:lnSpc>
              <a:spcBef>
                <a:spcPts val="840"/>
              </a:spcBef>
              <a:spcAft>
                <a:spcPts val="0"/>
              </a:spcAft>
              <a:buClr>
                <a:srgbClr val="595959"/>
              </a:buClr>
              <a:buSzPts val="1400"/>
              <a:buFont typeface="Arial"/>
              <a:buChar char="»"/>
              <a:defRPr b="0" i="0" sz="1400" u="none" cap="none" strike="noStrike">
                <a:solidFill>
                  <a:srgbClr val="595959"/>
                </a:solidFill>
                <a:latin typeface="Helvetica Neue Light"/>
                <a:ea typeface="Helvetica Neue Light"/>
                <a:cs typeface="Helvetica Neue Light"/>
                <a:sym typeface="Helvetica Neue Light"/>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Helvetica Neue Light"/>
                <a:ea typeface="Helvetica Neue Light"/>
                <a:cs typeface="Helvetica Neue Light"/>
                <a:sym typeface="Helvetica Neue Light"/>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Helvetica Neue Light"/>
                <a:ea typeface="Helvetica Neue Light"/>
                <a:cs typeface="Helvetica Neue Light"/>
                <a:sym typeface="Helvetica Neue Light"/>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Helvetica Neue Light"/>
                <a:ea typeface="Helvetica Neue Light"/>
                <a:cs typeface="Helvetica Neue Light"/>
                <a:sym typeface="Helvetica Neue Light"/>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Helvetica Neue Light"/>
                <a:ea typeface="Helvetica Neue Light"/>
                <a:cs typeface="Helvetica Neue Light"/>
                <a:sym typeface="Helvetica Neue Light"/>
              </a:defRPr>
            </a:lvl9pPr>
          </a:lstStyle>
          <a:p/>
        </p:txBody>
      </p:sp>
      <p:sp>
        <p:nvSpPr>
          <p:cNvPr id="99" name="Google Shape;99;p21"/>
          <p:cNvSpPr txBox="1"/>
          <p:nvPr>
            <p:ph idx="2" type="body"/>
          </p:nvPr>
        </p:nvSpPr>
        <p:spPr>
          <a:xfrm>
            <a:off x="615758" y="1392042"/>
            <a:ext cx="10955281" cy="4801342"/>
          </a:xfrm>
          <a:prstGeom prst="rect">
            <a:avLst/>
          </a:prstGeom>
          <a:noFill/>
          <a:ln>
            <a:noFill/>
          </a:ln>
        </p:spPr>
        <p:txBody>
          <a:bodyPr anchorCtr="0" anchor="t" bIns="45700" lIns="0" spcFirstLastPara="1" rIns="91425" wrap="square" tIns="45700">
            <a:noAutofit/>
          </a:bodyPr>
          <a:lstStyle>
            <a:lvl1pPr indent="-228600" lvl="0" marL="457200" marR="0" rtl="0" algn="l">
              <a:lnSpc>
                <a:spcPct val="95000"/>
              </a:lnSpc>
              <a:spcBef>
                <a:spcPts val="1485"/>
              </a:spcBef>
              <a:spcAft>
                <a:spcPts val="0"/>
              </a:spcAft>
              <a:buClr>
                <a:srgbClr val="3F3F3F"/>
              </a:buClr>
              <a:buSzPts val="1530"/>
              <a:buFont typeface="Arial"/>
              <a:buNone/>
              <a:defRPr b="0" i="0" sz="1800" u="none" cap="none" strike="noStrike">
                <a:solidFill>
                  <a:srgbClr val="3F3F3F"/>
                </a:solidFill>
                <a:latin typeface="Helvetica Neue Light"/>
                <a:ea typeface="Helvetica Neue Light"/>
                <a:cs typeface="Helvetica Neue Light"/>
                <a:sym typeface="Helvetica Neue Light"/>
              </a:defRPr>
            </a:lvl1pPr>
            <a:lvl2pPr indent="-314960" lvl="1" marL="914400" marR="0" rtl="0" algn="l">
              <a:lnSpc>
                <a:spcPct val="95000"/>
              </a:lnSpc>
              <a:spcBef>
                <a:spcPts val="840"/>
              </a:spcBef>
              <a:spcAft>
                <a:spcPts val="0"/>
              </a:spcAft>
              <a:buClr>
                <a:srgbClr val="3F3F3F"/>
              </a:buClr>
              <a:buSzPts val="1360"/>
              <a:buFont typeface="Arial"/>
              <a:buChar char="•"/>
              <a:defRPr b="0" i="0" sz="1600" u="none" cap="none" strike="noStrike">
                <a:solidFill>
                  <a:srgbClr val="3F3F3F"/>
                </a:solidFill>
                <a:latin typeface="Helvetica Neue Light"/>
                <a:ea typeface="Helvetica Neue Light"/>
                <a:cs typeface="Helvetica Neue Light"/>
                <a:sym typeface="Helvetica Neue Light"/>
              </a:defRPr>
            </a:lvl2pPr>
            <a:lvl3pPr indent="-304164" lvl="2" marL="1371600" marR="0" rtl="0" algn="l">
              <a:lnSpc>
                <a:spcPct val="95000"/>
              </a:lnSpc>
              <a:spcBef>
                <a:spcPts val="840"/>
              </a:spcBef>
              <a:spcAft>
                <a:spcPts val="0"/>
              </a:spcAft>
              <a:buClr>
                <a:srgbClr val="3F3F3F"/>
              </a:buClr>
              <a:buSzPts val="1190"/>
              <a:buFont typeface="Arial"/>
              <a:buChar char="•"/>
              <a:defRPr b="0" i="0" sz="1400" u="none" cap="none" strike="noStrike">
                <a:solidFill>
                  <a:srgbClr val="3F3F3F"/>
                </a:solidFill>
                <a:latin typeface="Helvetica Neue Light"/>
                <a:ea typeface="Helvetica Neue Light"/>
                <a:cs typeface="Helvetica Neue Light"/>
                <a:sym typeface="Helvetica Neue Light"/>
              </a:defRPr>
            </a:lvl3pPr>
            <a:lvl4pPr indent="-355600" lvl="3" marL="1828800" marR="0" rtl="0" algn="l">
              <a:lnSpc>
                <a:spcPct val="95000"/>
              </a:lnSpc>
              <a:spcBef>
                <a:spcPts val="840"/>
              </a:spcBef>
              <a:spcAft>
                <a:spcPts val="0"/>
              </a:spcAft>
              <a:buClr>
                <a:srgbClr val="0C0C0C"/>
              </a:buClr>
              <a:buSzPts val="2000"/>
              <a:buFont typeface="Arial"/>
              <a:buChar char=" "/>
              <a:defRPr b="1" i="0" sz="2000" u="none" cap="none" strike="noStrike">
                <a:solidFill>
                  <a:srgbClr val="0C0C0C"/>
                </a:solidFill>
                <a:latin typeface="Helvetica Neue Light"/>
                <a:ea typeface="Helvetica Neue Light"/>
                <a:cs typeface="Helvetica Neue Light"/>
                <a:sym typeface="Helvetica Neue Light"/>
              </a:defRPr>
            </a:lvl4pPr>
            <a:lvl5pPr indent="-304800" lvl="4" marL="2286000" marR="0" rtl="0" algn="l">
              <a:lnSpc>
                <a:spcPct val="95000"/>
              </a:lnSpc>
              <a:spcBef>
                <a:spcPts val="840"/>
              </a:spcBef>
              <a:spcAft>
                <a:spcPts val="0"/>
              </a:spcAft>
              <a:buClr>
                <a:srgbClr val="3F3F3F"/>
              </a:buClr>
              <a:buSzPts val="1200"/>
              <a:buFont typeface="Arial"/>
              <a:buChar char="»"/>
              <a:defRPr b="0" i="0" sz="1200" u="none" cap="none" strike="noStrike">
                <a:solidFill>
                  <a:srgbClr val="3F3F3F"/>
                </a:solidFill>
                <a:latin typeface="Helvetica Neue Light"/>
                <a:ea typeface="Helvetica Neue Light"/>
                <a:cs typeface="Helvetica Neue Light"/>
                <a:sym typeface="Helvetica Neue Light"/>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Helvetica Neue Light"/>
                <a:ea typeface="Helvetica Neue Light"/>
                <a:cs typeface="Helvetica Neue Light"/>
                <a:sym typeface="Helvetica Neue Light"/>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Helvetica Neue Light"/>
                <a:ea typeface="Helvetica Neue Light"/>
                <a:cs typeface="Helvetica Neue Light"/>
                <a:sym typeface="Helvetica Neue Light"/>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Helvetica Neue Light"/>
                <a:ea typeface="Helvetica Neue Light"/>
                <a:cs typeface="Helvetica Neue Light"/>
                <a:sym typeface="Helvetica Neue Light"/>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Helvetica Neue Light"/>
                <a:ea typeface="Helvetica Neue Light"/>
                <a:cs typeface="Helvetica Neue Light"/>
                <a:sym typeface="Helvetica Neue Light"/>
              </a:defRPr>
            </a:lvl9pPr>
          </a:lstStyle>
          <a:p/>
        </p:txBody>
      </p:sp>
      <p:sp>
        <p:nvSpPr>
          <p:cNvPr id="100" name="Google Shape;100;p21"/>
          <p:cNvSpPr txBox="1"/>
          <p:nvPr>
            <p:ph idx="3" type="body"/>
          </p:nvPr>
        </p:nvSpPr>
        <p:spPr>
          <a:xfrm>
            <a:off x="604723" y="6273173"/>
            <a:ext cx="10974860" cy="304165"/>
          </a:xfrm>
          <a:prstGeom prst="rect">
            <a:avLst/>
          </a:prstGeom>
          <a:noFill/>
          <a:ln>
            <a:noFill/>
          </a:ln>
        </p:spPr>
        <p:txBody>
          <a:bodyPr anchorCtr="0" anchor="b" bIns="45700" lIns="0" spcFirstLastPara="1" rIns="91425" wrap="square" tIns="45700">
            <a:noAutofit/>
          </a:bodyPr>
          <a:lstStyle>
            <a:lvl1pPr indent="-228600" lvl="0" marL="457200" marR="0" rtl="0" algn="l">
              <a:lnSpc>
                <a:spcPct val="95000"/>
              </a:lnSpc>
              <a:spcBef>
                <a:spcPts val="0"/>
              </a:spcBef>
              <a:spcAft>
                <a:spcPts val="0"/>
              </a:spcAft>
              <a:buClr>
                <a:srgbClr val="3F3F3F"/>
              </a:buClr>
              <a:buSzPts val="800"/>
              <a:buFont typeface="Arial"/>
              <a:buNone/>
              <a:defRPr b="0" i="0" sz="800" u="none" cap="none" strike="noStrike">
                <a:solidFill>
                  <a:srgbClr val="3F3F3F"/>
                </a:solidFill>
                <a:latin typeface="Helvetica Neue Light"/>
                <a:ea typeface="Helvetica Neue Light"/>
                <a:cs typeface="Helvetica Neue Light"/>
                <a:sym typeface="Helvetica Neue Light"/>
              </a:defRPr>
            </a:lvl1pPr>
            <a:lvl2pPr indent="-304165" lvl="1" marL="914400" marR="0" rtl="0" algn="l">
              <a:lnSpc>
                <a:spcPct val="95000"/>
              </a:lnSpc>
              <a:spcBef>
                <a:spcPts val="840"/>
              </a:spcBef>
              <a:spcAft>
                <a:spcPts val="0"/>
              </a:spcAft>
              <a:buClr>
                <a:schemeClr val="accent1"/>
              </a:buClr>
              <a:buSzPts val="1190"/>
              <a:buFont typeface="Arial"/>
              <a:buChar char="•"/>
              <a:defRPr b="0" i="0" sz="1400" u="none" cap="none" strike="noStrike">
                <a:solidFill>
                  <a:srgbClr val="3F3F3F"/>
                </a:solidFill>
                <a:latin typeface="Helvetica Neue Light"/>
                <a:ea typeface="Helvetica Neue Light"/>
                <a:cs typeface="Helvetica Neue Light"/>
                <a:sym typeface="Helvetica Neue Light"/>
              </a:defRPr>
            </a:lvl2pPr>
            <a:lvl3pPr indent="-293369" lvl="2" marL="1371600" marR="0" rtl="0" algn="l">
              <a:lnSpc>
                <a:spcPct val="95000"/>
              </a:lnSpc>
              <a:spcBef>
                <a:spcPts val="840"/>
              </a:spcBef>
              <a:spcAft>
                <a:spcPts val="0"/>
              </a:spcAft>
              <a:buClr>
                <a:srgbClr val="3F3F3F"/>
              </a:buClr>
              <a:buSzPts val="1020"/>
              <a:buFont typeface="Arial"/>
              <a:buChar char="•"/>
              <a:defRPr b="0" i="0" sz="1200" u="none" cap="none" strike="noStrike">
                <a:solidFill>
                  <a:srgbClr val="3F3F3F"/>
                </a:solidFill>
                <a:latin typeface="Helvetica Neue Light"/>
                <a:ea typeface="Helvetica Neue Light"/>
                <a:cs typeface="Helvetica Neue Light"/>
                <a:sym typeface="Helvetica Neue Light"/>
              </a:defRPr>
            </a:lvl3pPr>
            <a:lvl4pPr indent="-355600" lvl="3" marL="1828800" marR="0" rtl="0" algn="l">
              <a:lnSpc>
                <a:spcPct val="95000"/>
              </a:lnSpc>
              <a:spcBef>
                <a:spcPts val="840"/>
              </a:spcBef>
              <a:spcAft>
                <a:spcPts val="0"/>
              </a:spcAft>
              <a:buClr>
                <a:srgbClr val="0C0C0C"/>
              </a:buClr>
              <a:buSzPts val="2000"/>
              <a:buFont typeface="Arial"/>
              <a:buChar char=" "/>
              <a:defRPr b="1" i="0" sz="2000" u="none" cap="none" strike="noStrike">
                <a:solidFill>
                  <a:srgbClr val="0C0C0C"/>
                </a:solidFill>
                <a:latin typeface="Helvetica Neue Light"/>
                <a:ea typeface="Helvetica Neue Light"/>
                <a:cs typeface="Helvetica Neue Light"/>
                <a:sym typeface="Helvetica Neue Light"/>
              </a:defRPr>
            </a:lvl4pPr>
            <a:lvl5pPr indent="-317500" lvl="4" marL="2286000" marR="0" rtl="0" algn="l">
              <a:lnSpc>
                <a:spcPct val="95000"/>
              </a:lnSpc>
              <a:spcBef>
                <a:spcPts val="840"/>
              </a:spcBef>
              <a:spcAft>
                <a:spcPts val="0"/>
              </a:spcAft>
              <a:buClr>
                <a:srgbClr val="595959"/>
              </a:buClr>
              <a:buSzPts val="1400"/>
              <a:buFont typeface="Arial"/>
              <a:buChar char="»"/>
              <a:defRPr b="0" i="0" sz="1400" u="none" cap="none" strike="noStrike">
                <a:solidFill>
                  <a:srgbClr val="595959"/>
                </a:solidFill>
                <a:latin typeface="Helvetica Neue Light"/>
                <a:ea typeface="Helvetica Neue Light"/>
                <a:cs typeface="Helvetica Neue Light"/>
                <a:sym typeface="Helvetica Neue Light"/>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Helvetica Neue Light"/>
                <a:ea typeface="Helvetica Neue Light"/>
                <a:cs typeface="Helvetica Neue Light"/>
                <a:sym typeface="Helvetica Neue Light"/>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Helvetica Neue Light"/>
                <a:ea typeface="Helvetica Neue Light"/>
                <a:cs typeface="Helvetica Neue Light"/>
                <a:sym typeface="Helvetica Neue Light"/>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Helvetica Neue Light"/>
                <a:ea typeface="Helvetica Neue Light"/>
                <a:cs typeface="Helvetica Neue Light"/>
                <a:sym typeface="Helvetica Neue Light"/>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Helvetica Neue Light"/>
                <a:ea typeface="Helvetica Neue Light"/>
                <a:cs typeface="Helvetica Neue Light"/>
                <a:sym typeface="Helvetica Neue Light"/>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white heading">
  <p:cSld name="Title Only, white heading">
    <p:spTree>
      <p:nvGrpSpPr>
        <p:cNvPr id="101" name="Shape 101"/>
        <p:cNvGrpSpPr/>
        <p:nvPr/>
      </p:nvGrpSpPr>
      <p:grpSpPr>
        <a:xfrm>
          <a:off x="0" y="0"/>
          <a:ext cx="0" cy="0"/>
          <a:chOff x="0" y="0"/>
          <a:chExt cx="0" cy="0"/>
        </a:xfrm>
      </p:grpSpPr>
      <p:grpSp>
        <p:nvGrpSpPr>
          <p:cNvPr id="102" name="Google Shape;102;p22"/>
          <p:cNvGrpSpPr/>
          <p:nvPr/>
        </p:nvGrpSpPr>
        <p:grpSpPr>
          <a:xfrm>
            <a:off x="133349" y="-540599"/>
            <a:ext cx="11941992" cy="504974"/>
            <a:chOff x="100012" y="-540599"/>
            <a:chExt cx="8956494" cy="504974"/>
          </a:xfrm>
        </p:grpSpPr>
        <p:cxnSp>
          <p:nvCxnSpPr>
            <p:cNvPr id="103" name="Google Shape;103;p22"/>
            <p:cNvCxnSpPr/>
            <p:nvPr/>
          </p:nvCxnSpPr>
          <p:spPr>
            <a:xfrm>
              <a:off x="453542" y="-292802"/>
              <a:ext cx="0" cy="257174"/>
            </a:xfrm>
            <a:prstGeom prst="straightConnector1">
              <a:avLst/>
            </a:prstGeom>
            <a:noFill/>
            <a:ln cap="flat" cmpd="sng" w="12700">
              <a:solidFill>
                <a:schemeClr val="accent2"/>
              </a:solidFill>
              <a:prstDash val="solid"/>
              <a:round/>
              <a:headEnd len="sm" w="sm" type="none"/>
              <a:tailEnd len="med" w="med" type="stealth"/>
            </a:ln>
          </p:spPr>
        </p:cxnSp>
        <p:cxnSp>
          <p:nvCxnSpPr>
            <p:cNvPr id="104" name="Google Shape;104;p22"/>
            <p:cNvCxnSpPr/>
            <p:nvPr/>
          </p:nvCxnSpPr>
          <p:spPr>
            <a:xfrm>
              <a:off x="8684687" y="-292802"/>
              <a:ext cx="0" cy="257173"/>
            </a:xfrm>
            <a:prstGeom prst="straightConnector1">
              <a:avLst/>
            </a:prstGeom>
            <a:noFill/>
            <a:ln cap="flat" cmpd="sng" w="12700">
              <a:solidFill>
                <a:schemeClr val="accent2"/>
              </a:solidFill>
              <a:prstDash val="solid"/>
              <a:round/>
              <a:headEnd len="sm" w="sm" type="none"/>
              <a:tailEnd len="med" w="med" type="stealth"/>
            </a:ln>
          </p:spPr>
        </p:cxnSp>
        <p:sp>
          <p:nvSpPr>
            <p:cNvPr id="105" name="Google Shape;105;p22"/>
            <p:cNvSpPr txBox="1"/>
            <p:nvPr/>
          </p:nvSpPr>
          <p:spPr>
            <a:xfrm>
              <a:off x="100012" y="-522212"/>
              <a:ext cx="714375" cy="180975"/>
            </a:xfrm>
            <a:prstGeom prst="rect">
              <a:avLst/>
            </a:prstGeom>
            <a:noFill/>
            <a:ln>
              <a:noFill/>
            </a:ln>
          </p:spPr>
          <p:txBody>
            <a:bodyPr anchorCtr="0" anchor="b" bIns="0" lIns="0" spcFirstLastPara="1" rIns="0" wrap="square" tIns="0">
              <a:noAutofit/>
            </a:bodyPr>
            <a:lstStyle/>
            <a:p>
              <a:pPr indent="0" lvl="0" marL="0" marR="0" rtl="0" algn="ctr">
                <a:lnSpc>
                  <a:spcPct val="80000"/>
                </a:lnSpc>
                <a:spcBef>
                  <a:spcPts val="0"/>
                </a:spcBef>
                <a:spcAft>
                  <a:spcPts val="0"/>
                </a:spcAft>
                <a:buClr>
                  <a:schemeClr val="accent2"/>
                </a:buClr>
                <a:buSzPts val="800"/>
                <a:buFont typeface="Helvetica Neue Light"/>
                <a:buNone/>
              </a:pPr>
              <a:r>
                <a:rPr b="0" i="0" lang="en-US" sz="800" u="none" cap="none" strike="noStrike">
                  <a:solidFill>
                    <a:schemeClr val="accent2"/>
                  </a:solidFill>
                  <a:latin typeface="Helvetica Neue Light"/>
                  <a:ea typeface="Helvetica Neue Light"/>
                  <a:cs typeface="Helvetica Neue Light"/>
                  <a:sym typeface="Helvetica Neue Light"/>
                </a:rPr>
                <a:t>left </a:t>
              </a:r>
              <a:br>
                <a:rPr b="0" i="0" lang="en-US" sz="800" u="none" cap="none" strike="noStrike">
                  <a:solidFill>
                    <a:schemeClr val="accent2"/>
                  </a:solidFill>
                  <a:latin typeface="Helvetica Neue Light"/>
                  <a:ea typeface="Helvetica Neue Light"/>
                  <a:cs typeface="Helvetica Neue Light"/>
                  <a:sym typeface="Helvetica Neue Light"/>
                </a:rPr>
              </a:br>
              <a:r>
                <a:rPr b="0" i="0" lang="en-US" sz="800" u="none" cap="none" strike="noStrike">
                  <a:solidFill>
                    <a:schemeClr val="accent2"/>
                  </a:solidFill>
                  <a:latin typeface="Helvetica Neue Light"/>
                  <a:ea typeface="Helvetica Neue Light"/>
                  <a:cs typeface="Helvetica Neue Light"/>
                  <a:sym typeface="Helvetica Neue Light"/>
                </a:rPr>
                <a:t>margin</a:t>
              </a:r>
              <a:endParaRPr/>
            </a:p>
          </p:txBody>
        </p:sp>
        <p:grpSp>
          <p:nvGrpSpPr>
            <p:cNvPr id="106" name="Google Shape;106;p22"/>
            <p:cNvGrpSpPr/>
            <p:nvPr/>
          </p:nvGrpSpPr>
          <p:grpSpPr>
            <a:xfrm>
              <a:off x="4205520" y="-510499"/>
              <a:ext cx="714375" cy="474874"/>
              <a:chOff x="4205520" y="-510499"/>
              <a:chExt cx="714375" cy="474874"/>
            </a:xfrm>
          </p:grpSpPr>
          <p:cxnSp>
            <p:nvCxnSpPr>
              <p:cNvPr id="107" name="Google Shape;107;p22"/>
              <p:cNvCxnSpPr/>
              <p:nvPr/>
            </p:nvCxnSpPr>
            <p:spPr>
              <a:xfrm>
                <a:off x="4567469" y="-292802"/>
                <a:ext cx="0" cy="257177"/>
              </a:xfrm>
              <a:prstGeom prst="straightConnector1">
                <a:avLst/>
              </a:prstGeom>
              <a:noFill/>
              <a:ln cap="flat" cmpd="sng" w="12700">
                <a:solidFill>
                  <a:schemeClr val="accent6"/>
                </a:solidFill>
                <a:prstDash val="solid"/>
                <a:round/>
                <a:headEnd len="sm" w="sm" type="none"/>
                <a:tailEnd len="med" w="med" type="stealth"/>
              </a:ln>
            </p:spPr>
          </p:cxnSp>
          <p:sp>
            <p:nvSpPr>
              <p:cNvPr id="108" name="Google Shape;108;p22"/>
              <p:cNvSpPr txBox="1"/>
              <p:nvPr/>
            </p:nvSpPr>
            <p:spPr>
              <a:xfrm>
                <a:off x="4205520" y="-510499"/>
                <a:ext cx="714375" cy="180975"/>
              </a:xfrm>
              <a:prstGeom prst="rect">
                <a:avLst/>
              </a:prstGeom>
              <a:noFill/>
              <a:ln>
                <a:noFill/>
              </a:ln>
            </p:spPr>
            <p:txBody>
              <a:bodyPr anchorCtr="0" anchor="b" bIns="0" lIns="0" spcFirstLastPara="1" rIns="0" wrap="square" tIns="0">
                <a:noAutofit/>
              </a:bodyPr>
              <a:lstStyle/>
              <a:p>
                <a:pPr indent="0" lvl="0" marL="0" marR="0" rtl="0" algn="ctr">
                  <a:lnSpc>
                    <a:spcPct val="80000"/>
                  </a:lnSpc>
                  <a:spcBef>
                    <a:spcPts val="0"/>
                  </a:spcBef>
                  <a:spcAft>
                    <a:spcPts val="0"/>
                  </a:spcAft>
                  <a:buClr>
                    <a:schemeClr val="accent2"/>
                  </a:buClr>
                  <a:buSzPts val="800"/>
                  <a:buFont typeface="Helvetica Neue Light"/>
                  <a:buNone/>
                </a:pPr>
                <a:r>
                  <a:rPr b="0" i="0" lang="en-US" sz="800" u="none" cap="none" strike="noStrike">
                    <a:solidFill>
                      <a:schemeClr val="accent2"/>
                    </a:solidFill>
                    <a:latin typeface="Helvetica Neue Light"/>
                    <a:ea typeface="Helvetica Neue Light"/>
                    <a:cs typeface="Helvetica Neue Light"/>
                    <a:sym typeface="Helvetica Neue Light"/>
                  </a:rPr>
                  <a:t>center</a:t>
                </a:r>
                <a:endParaRPr/>
              </a:p>
            </p:txBody>
          </p:sp>
        </p:grpSp>
        <p:sp>
          <p:nvSpPr>
            <p:cNvPr id="109" name="Google Shape;109;p22"/>
            <p:cNvSpPr txBox="1"/>
            <p:nvPr/>
          </p:nvSpPr>
          <p:spPr>
            <a:xfrm>
              <a:off x="8342131" y="-540599"/>
              <a:ext cx="714375" cy="180975"/>
            </a:xfrm>
            <a:prstGeom prst="rect">
              <a:avLst/>
            </a:prstGeom>
            <a:noFill/>
            <a:ln>
              <a:noFill/>
            </a:ln>
          </p:spPr>
          <p:txBody>
            <a:bodyPr anchorCtr="0" anchor="b" bIns="0" lIns="0" spcFirstLastPara="1" rIns="0" wrap="square" tIns="0">
              <a:noAutofit/>
            </a:bodyPr>
            <a:lstStyle/>
            <a:p>
              <a:pPr indent="0" lvl="0" marL="0" marR="0" rtl="0" algn="ctr">
                <a:lnSpc>
                  <a:spcPct val="80000"/>
                </a:lnSpc>
                <a:spcBef>
                  <a:spcPts val="0"/>
                </a:spcBef>
                <a:spcAft>
                  <a:spcPts val="0"/>
                </a:spcAft>
                <a:buClr>
                  <a:schemeClr val="accent2"/>
                </a:buClr>
                <a:buSzPts val="800"/>
                <a:buFont typeface="Helvetica Neue Light"/>
                <a:buNone/>
              </a:pPr>
              <a:r>
                <a:rPr b="0" i="0" lang="en-US" sz="800" u="none" cap="none" strike="noStrike">
                  <a:solidFill>
                    <a:schemeClr val="accent2"/>
                  </a:solidFill>
                  <a:latin typeface="Helvetica Neue Light"/>
                  <a:ea typeface="Helvetica Neue Light"/>
                  <a:cs typeface="Helvetica Neue Light"/>
                  <a:sym typeface="Helvetica Neue Light"/>
                </a:rPr>
                <a:t>right </a:t>
              </a:r>
              <a:endParaRPr/>
            </a:p>
            <a:p>
              <a:pPr indent="0" lvl="0" marL="0" marR="0" rtl="0" algn="ctr">
                <a:lnSpc>
                  <a:spcPct val="80000"/>
                </a:lnSpc>
                <a:spcBef>
                  <a:spcPts val="0"/>
                </a:spcBef>
                <a:spcAft>
                  <a:spcPts val="0"/>
                </a:spcAft>
                <a:buClr>
                  <a:schemeClr val="accent2"/>
                </a:buClr>
                <a:buSzPts val="800"/>
                <a:buFont typeface="Helvetica Neue Light"/>
                <a:buNone/>
              </a:pPr>
              <a:r>
                <a:rPr b="0" i="0" lang="en-US" sz="800" u="none" cap="none" strike="noStrike">
                  <a:solidFill>
                    <a:schemeClr val="accent2"/>
                  </a:solidFill>
                  <a:latin typeface="Helvetica Neue Light"/>
                  <a:ea typeface="Helvetica Neue Light"/>
                  <a:cs typeface="Helvetica Neue Light"/>
                  <a:sym typeface="Helvetica Neue Light"/>
                </a:rPr>
                <a:t>margin</a:t>
              </a:r>
              <a:endParaRPr/>
            </a:p>
          </p:txBody>
        </p:sp>
      </p:grpSp>
      <p:grpSp>
        <p:nvGrpSpPr>
          <p:cNvPr id="110" name="Google Shape;110;p22"/>
          <p:cNvGrpSpPr/>
          <p:nvPr/>
        </p:nvGrpSpPr>
        <p:grpSpPr>
          <a:xfrm>
            <a:off x="-1714499" y="671513"/>
            <a:ext cx="1714500" cy="5661881"/>
            <a:chOff x="-1285875" y="671512"/>
            <a:chExt cx="1285875" cy="5661881"/>
          </a:xfrm>
        </p:grpSpPr>
        <p:grpSp>
          <p:nvGrpSpPr>
            <p:cNvPr id="111" name="Google Shape;111;p22"/>
            <p:cNvGrpSpPr/>
            <p:nvPr/>
          </p:nvGrpSpPr>
          <p:grpSpPr>
            <a:xfrm>
              <a:off x="-781051" y="671512"/>
              <a:ext cx="733426" cy="180975"/>
              <a:chOff x="-781051" y="671512"/>
              <a:chExt cx="733426" cy="180975"/>
            </a:xfrm>
          </p:grpSpPr>
          <p:cxnSp>
            <p:nvCxnSpPr>
              <p:cNvPr id="112" name="Google Shape;112;p22"/>
              <p:cNvCxnSpPr/>
              <p:nvPr/>
            </p:nvCxnSpPr>
            <p:spPr>
              <a:xfrm>
                <a:off x="-361950" y="752475"/>
                <a:ext cx="314325" cy="0"/>
              </a:xfrm>
              <a:prstGeom prst="straightConnector1">
                <a:avLst/>
              </a:prstGeom>
              <a:noFill/>
              <a:ln cap="flat" cmpd="sng" w="12700">
                <a:solidFill>
                  <a:schemeClr val="accent2"/>
                </a:solidFill>
                <a:prstDash val="solid"/>
                <a:round/>
                <a:headEnd len="sm" w="sm" type="none"/>
                <a:tailEnd len="med" w="med" type="stealth"/>
              </a:ln>
            </p:spPr>
          </p:cxnSp>
          <p:sp>
            <p:nvSpPr>
              <p:cNvPr id="113" name="Google Shape;113;p22"/>
              <p:cNvSpPr txBox="1"/>
              <p:nvPr/>
            </p:nvSpPr>
            <p:spPr>
              <a:xfrm>
                <a:off x="-781051" y="671512"/>
                <a:ext cx="357188" cy="180975"/>
              </a:xfrm>
              <a:prstGeom prst="rect">
                <a:avLst/>
              </a:prstGeom>
              <a:noFill/>
              <a:ln>
                <a:noFill/>
              </a:ln>
            </p:spPr>
            <p:txBody>
              <a:bodyPr anchorCtr="0" anchor="ctr" bIns="0" lIns="0" spcFirstLastPara="1" rIns="0" wrap="square" tIns="0">
                <a:noAutofit/>
              </a:bodyPr>
              <a:lstStyle/>
              <a:p>
                <a:pPr indent="0" lvl="0" marL="0" marR="0" rtl="0" algn="r">
                  <a:lnSpc>
                    <a:spcPct val="80000"/>
                  </a:lnSpc>
                  <a:spcBef>
                    <a:spcPts val="0"/>
                  </a:spcBef>
                  <a:spcAft>
                    <a:spcPts val="0"/>
                  </a:spcAft>
                  <a:buClr>
                    <a:schemeClr val="accent2"/>
                  </a:buClr>
                  <a:buSzPts val="800"/>
                  <a:buFont typeface="Helvetica Neue Light"/>
                  <a:buNone/>
                </a:pPr>
                <a:r>
                  <a:rPr b="0" i="0" lang="en-US" sz="800" u="none" cap="none" strike="noStrike">
                    <a:solidFill>
                      <a:schemeClr val="accent2"/>
                    </a:solidFill>
                    <a:latin typeface="Helvetica Neue Light"/>
                    <a:ea typeface="Helvetica Neue Light"/>
                    <a:cs typeface="Helvetica Neue Light"/>
                    <a:sym typeface="Helvetica Neue Light"/>
                  </a:rPr>
                  <a:t>title </a:t>
                </a:r>
                <a:br>
                  <a:rPr b="0" i="0" lang="en-US" sz="800" u="none" cap="none" strike="noStrike">
                    <a:solidFill>
                      <a:schemeClr val="accent2"/>
                    </a:solidFill>
                    <a:latin typeface="Helvetica Neue Light"/>
                    <a:ea typeface="Helvetica Neue Light"/>
                    <a:cs typeface="Helvetica Neue Light"/>
                    <a:sym typeface="Helvetica Neue Light"/>
                  </a:rPr>
                </a:br>
                <a:r>
                  <a:rPr b="0" i="0" lang="en-US" sz="800" u="none" cap="none" strike="noStrike">
                    <a:solidFill>
                      <a:schemeClr val="accent2"/>
                    </a:solidFill>
                    <a:latin typeface="Helvetica Neue Light"/>
                    <a:ea typeface="Helvetica Neue Light"/>
                    <a:cs typeface="Helvetica Neue Light"/>
                    <a:sym typeface="Helvetica Neue Light"/>
                  </a:rPr>
                  <a:t>line</a:t>
                </a:r>
                <a:endParaRPr/>
              </a:p>
            </p:txBody>
          </p:sp>
        </p:grpSp>
        <p:grpSp>
          <p:nvGrpSpPr>
            <p:cNvPr id="114" name="Google Shape;114;p22"/>
            <p:cNvGrpSpPr/>
            <p:nvPr/>
          </p:nvGrpSpPr>
          <p:grpSpPr>
            <a:xfrm>
              <a:off x="-781051" y="992187"/>
              <a:ext cx="733426" cy="180975"/>
              <a:chOff x="-781051" y="992187"/>
              <a:chExt cx="733426" cy="180975"/>
            </a:xfrm>
          </p:grpSpPr>
          <p:cxnSp>
            <p:nvCxnSpPr>
              <p:cNvPr id="115" name="Google Shape;115;p22"/>
              <p:cNvCxnSpPr/>
              <p:nvPr/>
            </p:nvCxnSpPr>
            <p:spPr>
              <a:xfrm>
                <a:off x="-361950" y="1073150"/>
                <a:ext cx="314325" cy="0"/>
              </a:xfrm>
              <a:prstGeom prst="straightConnector1">
                <a:avLst/>
              </a:prstGeom>
              <a:noFill/>
              <a:ln cap="flat" cmpd="sng" w="12700">
                <a:solidFill>
                  <a:schemeClr val="accent2"/>
                </a:solidFill>
                <a:prstDash val="solid"/>
                <a:round/>
                <a:headEnd len="sm" w="sm" type="none"/>
                <a:tailEnd len="med" w="med" type="stealth"/>
              </a:ln>
            </p:spPr>
          </p:cxnSp>
          <p:sp>
            <p:nvSpPr>
              <p:cNvPr id="116" name="Google Shape;116;p22"/>
              <p:cNvSpPr txBox="1"/>
              <p:nvPr/>
            </p:nvSpPr>
            <p:spPr>
              <a:xfrm>
                <a:off x="-781051" y="992187"/>
                <a:ext cx="357188" cy="180975"/>
              </a:xfrm>
              <a:prstGeom prst="rect">
                <a:avLst/>
              </a:prstGeom>
              <a:noFill/>
              <a:ln>
                <a:noFill/>
              </a:ln>
            </p:spPr>
            <p:txBody>
              <a:bodyPr anchorCtr="0" anchor="ctr" bIns="0" lIns="0" spcFirstLastPara="1" rIns="0" wrap="square" tIns="0">
                <a:noAutofit/>
              </a:bodyPr>
              <a:lstStyle/>
              <a:p>
                <a:pPr indent="0" lvl="0" marL="0" marR="0" rtl="0" algn="r">
                  <a:lnSpc>
                    <a:spcPct val="80000"/>
                  </a:lnSpc>
                  <a:spcBef>
                    <a:spcPts val="0"/>
                  </a:spcBef>
                  <a:spcAft>
                    <a:spcPts val="0"/>
                  </a:spcAft>
                  <a:buClr>
                    <a:schemeClr val="accent2"/>
                  </a:buClr>
                  <a:buSzPts val="800"/>
                  <a:buFont typeface="Helvetica Neue Light"/>
                  <a:buNone/>
                </a:pPr>
                <a:r>
                  <a:rPr b="0" i="0" lang="en-US" sz="800" u="none" cap="none" strike="noStrike">
                    <a:solidFill>
                      <a:schemeClr val="accent2"/>
                    </a:solidFill>
                    <a:latin typeface="Helvetica Neue Light"/>
                    <a:ea typeface="Helvetica Neue Light"/>
                    <a:cs typeface="Helvetica Neue Light"/>
                    <a:sym typeface="Helvetica Neue Light"/>
                  </a:rPr>
                  <a:t>subtitle</a:t>
                </a:r>
                <a:br>
                  <a:rPr b="0" i="0" lang="en-US" sz="800" u="none" cap="none" strike="noStrike">
                    <a:solidFill>
                      <a:schemeClr val="accent2"/>
                    </a:solidFill>
                    <a:latin typeface="Helvetica Neue Light"/>
                    <a:ea typeface="Helvetica Neue Light"/>
                    <a:cs typeface="Helvetica Neue Light"/>
                    <a:sym typeface="Helvetica Neue Light"/>
                  </a:rPr>
                </a:br>
                <a:r>
                  <a:rPr b="0" i="0" lang="en-US" sz="800" u="none" cap="none" strike="noStrike">
                    <a:solidFill>
                      <a:schemeClr val="accent2"/>
                    </a:solidFill>
                    <a:latin typeface="Helvetica Neue Light"/>
                    <a:ea typeface="Helvetica Neue Light"/>
                    <a:cs typeface="Helvetica Neue Light"/>
                    <a:sym typeface="Helvetica Neue Light"/>
                  </a:rPr>
                  <a:t>line</a:t>
                </a:r>
                <a:endParaRPr/>
              </a:p>
            </p:txBody>
          </p:sp>
        </p:grpSp>
        <p:grpSp>
          <p:nvGrpSpPr>
            <p:cNvPr id="117" name="Google Shape;117;p22"/>
            <p:cNvGrpSpPr/>
            <p:nvPr/>
          </p:nvGrpSpPr>
          <p:grpSpPr>
            <a:xfrm>
              <a:off x="-1038225" y="1312862"/>
              <a:ext cx="990600" cy="180975"/>
              <a:chOff x="-1038225" y="1312862"/>
              <a:chExt cx="990600" cy="180975"/>
            </a:xfrm>
          </p:grpSpPr>
          <p:cxnSp>
            <p:nvCxnSpPr>
              <p:cNvPr id="118" name="Google Shape;118;p22"/>
              <p:cNvCxnSpPr/>
              <p:nvPr/>
            </p:nvCxnSpPr>
            <p:spPr>
              <a:xfrm>
                <a:off x="-361950" y="1393825"/>
                <a:ext cx="314325" cy="0"/>
              </a:xfrm>
              <a:prstGeom prst="straightConnector1">
                <a:avLst/>
              </a:prstGeom>
              <a:noFill/>
              <a:ln cap="flat" cmpd="sng" w="12700">
                <a:solidFill>
                  <a:schemeClr val="accent2"/>
                </a:solidFill>
                <a:prstDash val="solid"/>
                <a:round/>
                <a:headEnd len="sm" w="sm" type="none"/>
                <a:tailEnd len="med" w="med" type="stealth"/>
              </a:ln>
            </p:spPr>
          </p:cxnSp>
          <p:sp>
            <p:nvSpPr>
              <p:cNvPr id="119" name="Google Shape;119;p22"/>
              <p:cNvSpPr txBox="1"/>
              <p:nvPr/>
            </p:nvSpPr>
            <p:spPr>
              <a:xfrm>
                <a:off x="-1038225" y="1312862"/>
                <a:ext cx="614362" cy="180975"/>
              </a:xfrm>
              <a:prstGeom prst="rect">
                <a:avLst/>
              </a:prstGeom>
              <a:noFill/>
              <a:ln>
                <a:noFill/>
              </a:ln>
            </p:spPr>
            <p:txBody>
              <a:bodyPr anchorCtr="0" anchor="ctr" bIns="0" lIns="0" spcFirstLastPara="1" rIns="0" wrap="square" tIns="0">
                <a:noAutofit/>
              </a:bodyPr>
              <a:lstStyle/>
              <a:p>
                <a:pPr indent="0" lvl="0" marL="0" marR="0" rtl="0" algn="r">
                  <a:lnSpc>
                    <a:spcPct val="80000"/>
                  </a:lnSpc>
                  <a:spcBef>
                    <a:spcPts val="0"/>
                  </a:spcBef>
                  <a:spcAft>
                    <a:spcPts val="0"/>
                  </a:spcAft>
                  <a:buClr>
                    <a:schemeClr val="accent2"/>
                  </a:buClr>
                  <a:buSzPts val="800"/>
                  <a:buFont typeface="Helvetica Neue Light"/>
                  <a:buNone/>
                </a:pPr>
                <a:r>
                  <a:rPr b="0" i="0" lang="en-US" sz="800" u="none" cap="none" strike="noStrike">
                    <a:solidFill>
                      <a:schemeClr val="accent2"/>
                    </a:solidFill>
                    <a:latin typeface="Helvetica Neue Light"/>
                    <a:ea typeface="Helvetica Neue Light"/>
                    <a:cs typeface="Helvetica Neue Light"/>
                    <a:sym typeface="Helvetica Neue Light"/>
                  </a:rPr>
                  <a:t>content top margin</a:t>
                </a:r>
                <a:endParaRPr/>
              </a:p>
            </p:txBody>
          </p:sp>
        </p:grpSp>
        <p:cxnSp>
          <p:nvCxnSpPr>
            <p:cNvPr id="120" name="Google Shape;120;p22"/>
            <p:cNvCxnSpPr/>
            <p:nvPr/>
          </p:nvCxnSpPr>
          <p:spPr>
            <a:xfrm>
              <a:off x="-361950" y="3429000"/>
              <a:ext cx="361950" cy="0"/>
            </a:xfrm>
            <a:prstGeom prst="straightConnector1">
              <a:avLst/>
            </a:prstGeom>
            <a:noFill/>
            <a:ln cap="flat" cmpd="sng" w="12700">
              <a:solidFill>
                <a:schemeClr val="accent6"/>
              </a:solidFill>
              <a:prstDash val="solid"/>
              <a:round/>
              <a:headEnd len="sm" w="sm" type="none"/>
              <a:tailEnd len="med" w="med" type="stealth"/>
            </a:ln>
          </p:spPr>
        </p:cxnSp>
        <p:sp>
          <p:nvSpPr>
            <p:cNvPr id="121" name="Google Shape;121;p22"/>
            <p:cNvSpPr txBox="1"/>
            <p:nvPr/>
          </p:nvSpPr>
          <p:spPr>
            <a:xfrm>
              <a:off x="-1038225" y="3338513"/>
              <a:ext cx="614362" cy="180975"/>
            </a:xfrm>
            <a:prstGeom prst="rect">
              <a:avLst/>
            </a:prstGeom>
            <a:noFill/>
            <a:ln>
              <a:noFill/>
            </a:ln>
          </p:spPr>
          <p:txBody>
            <a:bodyPr anchorCtr="0" anchor="ctr" bIns="0" lIns="0" spcFirstLastPara="1" rIns="0" wrap="square" tIns="0">
              <a:noAutofit/>
            </a:bodyPr>
            <a:lstStyle/>
            <a:p>
              <a:pPr indent="0" lvl="0" marL="0" marR="0" rtl="0" algn="r">
                <a:lnSpc>
                  <a:spcPct val="80000"/>
                </a:lnSpc>
                <a:spcBef>
                  <a:spcPts val="0"/>
                </a:spcBef>
                <a:spcAft>
                  <a:spcPts val="0"/>
                </a:spcAft>
                <a:buClr>
                  <a:schemeClr val="accent2"/>
                </a:buClr>
                <a:buSzPts val="800"/>
                <a:buFont typeface="Helvetica Neue Light"/>
                <a:buNone/>
              </a:pPr>
              <a:r>
                <a:rPr b="0" i="0" lang="en-US" sz="800" u="none" cap="none" strike="noStrike">
                  <a:solidFill>
                    <a:schemeClr val="accent2"/>
                  </a:solidFill>
                  <a:latin typeface="Helvetica Neue Light"/>
                  <a:ea typeface="Helvetica Neue Light"/>
                  <a:cs typeface="Helvetica Neue Light"/>
                  <a:sym typeface="Helvetica Neue Light"/>
                </a:rPr>
                <a:t>center</a:t>
              </a:r>
              <a:endParaRPr/>
            </a:p>
          </p:txBody>
        </p:sp>
        <p:grpSp>
          <p:nvGrpSpPr>
            <p:cNvPr id="122" name="Google Shape;122;p22"/>
            <p:cNvGrpSpPr/>
            <p:nvPr/>
          </p:nvGrpSpPr>
          <p:grpSpPr>
            <a:xfrm>
              <a:off x="-1285875" y="6152418"/>
              <a:ext cx="1238250" cy="180975"/>
              <a:chOff x="-1285875" y="6152418"/>
              <a:chExt cx="1238250" cy="180975"/>
            </a:xfrm>
          </p:grpSpPr>
          <p:cxnSp>
            <p:nvCxnSpPr>
              <p:cNvPr id="123" name="Google Shape;123;p22"/>
              <p:cNvCxnSpPr/>
              <p:nvPr/>
            </p:nvCxnSpPr>
            <p:spPr>
              <a:xfrm>
                <a:off x="-361950" y="6242906"/>
                <a:ext cx="314325" cy="0"/>
              </a:xfrm>
              <a:prstGeom prst="straightConnector1">
                <a:avLst/>
              </a:prstGeom>
              <a:noFill/>
              <a:ln cap="flat" cmpd="sng" w="12700">
                <a:solidFill>
                  <a:schemeClr val="accent2"/>
                </a:solidFill>
                <a:prstDash val="solid"/>
                <a:round/>
                <a:headEnd len="sm" w="sm" type="none"/>
                <a:tailEnd len="med" w="med" type="stealth"/>
              </a:ln>
            </p:spPr>
          </p:cxnSp>
          <p:sp>
            <p:nvSpPr>
              <p:cNvPr id="124" name="Google Shape;124;p22"/>
              <p:cNvSpPr txBox="1"/>
              <p:nvPr/>
            </p:nvSpPr>
            <p:spPr>
              <a:xfrm>
                <a:off x="-1285875" y="6152418"/>
                <a:ext cx="862012" cy="180975"/>
              </a:xfrm>
              <a:prstGeom prst="rect">
                <a:avLst/>
              </a:prstGeom>
              <a:noFill/>
              <a:ln>
                <a:noFill/>
              </a:ln>
            </p:spPr>
            <p:txBody>
              <a:bodyPr anchorCtr="0" anchor="ctr" bIns="0" lIns="0" spcFirstLastPara="1" rIns="0" wrap="square" tIns="0">
                <a:noAutofit/>
              </a:bodyPr>
              <a:lstStyle/>
              <a:p>
                <a:pPr indent="0" lvl="0" marL="0" marR="0" rtl="0" algn="r">
                  <a:lnSpc>
                    <a:spcPct val="80000"/>
                  </a:lnSpc>
                  <a:spcBef>
                    <a:spcPts val="0"/>
                  </a:spcBef>
                  <a:spcAft>
                    <a:spcPts val="0"/>
                  </a:spcAft>
                  <a:buClr>
                    <a:schemeClr val="accent2"/>
                  </a:buClr>
                  <a:buSzPts val="800"/>
                  <a:buFont typeface="Helvetica Neue Light"/>
                  <a:buNone/>
                </a:pPr>
                <a:r>
                  <a:rPr b="0" i="0" lang="en-US" sz="800" u="none" cap="none" strike="noStrike">
                    <a:solidFill>
                      <a:schemeClr val="accent2"/>
                    </a:solidFill>
                    <a:latin typeface="Helvetica Neue Light"/>
                    <a:ea typeface="Helvetica Neue Light"/>
                    <a:cs typeface="Helvetica Neue Light"/>
                    <a:sym typeface="Helvetica Neue Light"/>
                  </a:rPr>
                  <a:t>content bottom margin</a:t>
                </a:r>
                <a:endParaRPr/>
              </a:p>
            </p:txBody>
          </p:sp>
        </p:grpSp>
      </p:grpSp>
      <p:grpSp>
        <p:nvGrpSpPr>
          <p:cNvPr id="125" name="Google Shape;125;p22"/>
          <p:cNvGrpSpPr/>
          <p:nvPr/>
        </p:nvGrpSpPr>
        <p:grpSpPr>
          <a:xfrm>
            <a:off x="12190672" y="671512"/>
            <a:ext cx="1724245" cy="5661880"/>
            <a:chOff x="9143004" y="671512"/>
            <a:chExt cx="1293184" cy="5661880"/>
          </a:xfrm>
        </p:grpSpPr>
        <p:grpSp>
          <p:nvGrpSpPr>
            <p:cNvPr id="126" name="Google Shape;126;p22"/>
            <p:cNvGrpSpPr/>
            <p:nvPr/>
          </p:nvGrpSpPr>
          <p:grpSpPr>
            <a:xfrm>
              <a:off x="9190629" y="671512"/>
              <a:ext cx="740735" cy="180975"/>
              <a:chOff x="9190629" y="671512"/>
              <a:chExt cx="740735" cy="180975"/>
            </a:xfrm>
          </p:grpSpPr>
          <p:sp>
            <p:nvSpPr>
              <p:cNvPr id="127" name="Google Shape;127;p22"/>
              <p:cNvSpPr txBox="1"/>
              <p:nvPr/>
            </p:nvSpPr>
            <p:spPr>
              <a:xfrm>
                <a:off x="9574176" y="671512"/>
                <a:ext cx="357188" cy="180975"/>
              </a:xfrm>
              <a:prstGeom prst="rect">
                <a:avLst/>
              </a:prstGeom>
              <a:noFill/>
              <a:ln>
                <a:noFill/>
              </a:ln>
            </p:spPr>
            <p:txBody>
              <a:bodyPr anchorCtr="0" anchor="ctr" bIns="0" lIns="0" spcFirstLastPara="1" rIns="0" wrap="square" tIns="0">
                <a:noAutofit/>
              </a:bodyPr>
              <a:lstStyle/>
              <a:p>
                <a:pPr indent="0" lvl="0" marL="0" marR="0" rtl="0" algn="l">
                  <a:lnSpc>
                    <a:spcPct val="80000"/>
                  </a:lnSpc>
                  <a:spcBef>
                    <a:spcPts val="0"/>
                  </a:spcBef>
                  <a:spcAft>
                    <a:spcPts val="0"/>
                  </a:spcAft>
                  <a:buClr>
                    <a:schemeClr val="accent2"/>
                  </a:buClr>
                  <a:buSzPts val="800"/>
                  <a:buFont typeface="Helvetica Neue Light"/>
                  <a:buNone/>
                </a:pPr>
                <a:r>
                  <a:rPr b="0" i="0" lang="en-US" sz="800" u="none" cap="none" strike="noStrike">
                    <a:solidFill>
                      <a:schemeClr val="accent2"/>
                    </a:solidFill>
                    <a:latin typeface="Helvetica Neue Light"/>
                    <a:ea typeface="Helvetica Neue Light"/>
                    <a:cs typeface="Helvetica Neue Light"/>
                    <a:sym typeface="Helvetica Neue Light"/>
                  </a:rPr>
                  <a:t>title </a:t>
                </a:r>
                <a:br>
                  <a:rPr b="0" i="0" lang="en-US" sz="800" u="none" cap="none" strike="noStrike">
                    <a:solidFill>
                      <a:schemeClr val="accent2"/>
                    </a:solidFill>
                    <a:latin typeface="Helvetica Neue Light"/>
                    <a:ea typeface="Helvetica Neue Light"/>
                    <a:cs typeface="Helvetica Neue Light"/>
                    <a:sym typeface="Helvetica Neue Light"/>
                  </a:rPr>
                </a:br>
                <a:r>
                  <a:rPr b="0" i="0" lang="en-US" sz="800" u="none" cap="none" strike="noStrike">
                    <a:solidFill>
                      <a:schemeClr val="accent2"/>
                    </a:solidFill>
                    <a:latin typeface="Helvetica Neue Light"/>
                    <a:ea typeface="Helvetica Neue Light"/>
                    <a:cs typeface="Helvetica Neue Light"/>
                    <a:sym typeface="Helvetica Neue Light"/>
                  </a:rPr>
                  <a:t>line</a:t>
                </a:r>
                <a:endParaRPr/>
              </a:p>
            </p:txBody>
          </p:sp>
          <p:cxnSp>
            <p:nvCxnSpPr>
              <p:cNvPr id="128" name="Google Shape;128;p22"/>
              <p:cNvCxnSpPr/>
              <p:nvPr/>
            </p:nvCxnSpPr>
            <p:spPr>
              <a:xfrm rot="10800000">
                <a:off x="9190629" y="752475"/>
                <a:ext cx="314325" cy="0"/>
              </a:xfrm>
              <a:prstGeom prst="straightConnector1">
                <a:avLst/>
              </a:prstGeom>
              <a:noFill/>
              <a:ln cap="flat" cmpd="sng" w="12700">
                <a:solidFill>
                  <a:schemeClr val="accent2"/>
                </a:solidFill>
                <a:prstDash val="solid"/>
                <a:round/>
                <a:headEnd len="sm" w="sm" type="none"/>
                <a:tailEnd len="med" w="med" type="stealth"/>
              </a:ln>
            </p:spPr>
          </p:cxnSp>
        </p:grpSp>
        <p:grpSp>
          <p:nvGrpSpPr>
            <p:cNvPr id="129" name="Google Shape;129;p22"/>
            <p:cNvGrpSpPr/>
            <p:nvPr/>
          </p:nvGrpSpPr>
          <p:grpSpPr>
            <a:xfrm>
              <a:off x="9190629" y="992187"/>
              <a:ext cx="740735" cy="180975"/>
              <a:chOff x="9190629" y="992187"/>
              <a:chExt cx="740735" cy="180975"/>
            </a:xfrm>
          </p:grpSpPr>
          <p:sp>
            <p:nvSpPr>
              <p:cNvPr id="130" name="Google Shape;130;p22"/>
              <p:cNvSpPr txBox="1"/>
              <p:nvPr/>
            </p:nvSpPr>
            <p:spPr>
              <a:xfrm>
                <a:off x="9574176" y="992187"/>
                <a:ext cx="357188" cy="180975"/>
              </a:xfrm>
              <a:prstGeom prst="rect">
                <a:avLst/>
              </a:prstGeom>
              <a:noFill/>
              <a:ln>
                <a:noFill/>
              </a:ln>
            </p:spPr>
            <p:txBody>
              <a:bodyPr anchorCtr="0" anchor="ctr" bIns="0" lIns="0" spcFirstLastPara="1" rIns="0" wrap="square" tIns="0">
                <a:noAutofit/>
              </a:bodyPr>
              <a:lstStyle/>
              <a:p>
                <a:pPr indent="0" lvl="0" marL="0" marR="0" rtl="0" algn="l">
                  <a:lnSpc>
                    <a:spcPct val="80000"/>
                  </a:lnSpc>
                  <a:spcBef>
                    <a:spcPts val="0"/>
                  </a:spcBef>
                  <a:spcAft>
                    <a:spcPts val="0"/>
                  </a:spcAft>
                  <a:buClr>
                    <a:schemeClr val="accent2"/>
                  </a:buClr>
                  <a:buSzPts val="800"/>
                  <a:buFont typeface="Helvetica Neue Light"/>
                  <a:buNone/>
                </a:pPr>
                <a:r>
                  <a:rPr b="0" i="0" lang="en-US" sz="800" u="none" cap="none" strike="noStrike">
                    <a:solidFill>
                      <a:schemeClr val="accent2"/>
                    </a:solidFill>
                    <a:latin typeface="Helvetica Neue Light"/>
                    <a:ea typeface="Helvetica Neue Light"/>
                    <a:cs typeface="Helvetica Neue Light"/>
                    <a:sym typeface="Helvetica Neue Light"/>
                  </a:rPr>
                  <a:t>subtitle</a:t>
                </a:r>
                <a:br>
                  <a:rPr b="0" i="0" lang="en-US" sz="800" u="none" cap="none" strike="noStrike">
                    <a:solidFill>
                      <a:schemeClr val="accent2"/>
                    </a:solidFill>
                    <a:latin typeface="Helvetica Neue Light"/>
                    <a:ea typeface="Helvetica Neue Light"/>
                    <a:cs typeface="Helvetica Neue Light"/>
                    <a:sym typeface="Helvetica Neue Light"/>
                  </a:rPr>
                </a:br>
                <a:r>
                  <a:rPr b="0" i="0" lang="en-US" sz="800" u="none" cap="none" strike="noStrike">
                    <a:solidFill>
                      <a:schemeClr val="accent2"/>
                    </a:solidFill>
                    <a:latin typeface="Helvetica Neue Light"/>
                    <a:ea typeface="Helvetica Neue Light"/>
                    <a:cs typeface="Helvetica Neue Light"/>
                    <a:sym typeface="Helvetica Neue Light"/>
                  </a:rPr>
                  <a:t>line</a:t>
                </a:r>
                <a:endParaRPr/>
              </a:p>
            </p:txBody>
          </p:sp>
          <p:cxnSp>
            <p:nvCxnSpPr>
              <p:cNvPr id="131" name="Google Shape;131;p22"/>
              <p:cNvCxnSpPr/>
              <p:nvPr/>
            </p:nvCxnSpPr>
            <p:spPr>
              <a:xfrm rot="10800000">
                <a:off x="9190629" y="1073150"/>
                <a:ext cx="314325" cy="0"/>
              </a:xfrm>
              <a:prstGeom prst="straightConnector1">
                <a:avLst/>
              </a:prstGeom>
              <a:noFill/>
              <a:ln cap="flat" cmpd="sng" w="12700">
                <a:solidFill>
                  <a:schemeClr val="accent2"/>
                </a:solidFill>
                <a:prstDash val="solid"/>
                <a:round/>
                <a:headEnd len="sm" w="sm" type="none"/>
                <a:tailEnd len="med" w="med" type="stealth"/>
              </a:ln>
            </p:spPr>
          </p:cxnSp>
        </p:grpSp>
        <p:grpSp>
          <p:nvGrpSpPr>
            <p:cNvPr id="132" name="Google Shape;132;p22"/>
            <p:cNvGrpSpPr/>
            <p:nvPr/>
          </p:nvGrpSpPr>
          <p:grpSpPr>
            <a:xfrm>
              <a:off x="9190629" y="1312862"/>
              <a:ext cx="997909" cy="180975"/>
              <a:chOff x="9190629" y="1312862"/>
              <a:chExt cx="997909" cy="180975"/>
            </a:xfrm>
          </p:grpSpPr>
          <p:sp>
            <p:nvSpPr>
              <p:cNvPr id="133" name="Google Shape;133;p22"/>
              <p:cNvSpPr txBox="1"/>
              <p:nvPr/>
            </p:nvSpPr>
            <p:spPr>
              <a:xfrm>
                <a:off x="9574176" y="1312862"/>
                <a:ext cx="614362" cy="180975"/>
              </a:xfrm>
              <a:prstGeom prst="rect">
                <a:avLst/>
              </a:prstGeom>
              <a:noFill/>
              <a:ln>
                <a:noFill/>
              </a:ln>
            </p:spPr>
            <p:txBody>
              <a:bodyPr anchorCtr="0" anchor="ctr" bIns="0" lIns="0" spcFirstLastPara="1" rIns="0" wrap="square" tIns="0">
                <a:noAutofit/>
              </a:bodyPr>
              <a:lstStyle/>
              <a:p>
                <a:pPr indent="0" lvl="0" marL="0" marR="0" rtl="0" algn="l">
                  <a:lnSpc>
                    <a:spcPct val="80000"/>
                  </a:lnSpc>
                  <a:spcBef>
                    <a:spcPts val="0"/>
                  </a:spcBef>
                  <a:spcAft>
                    <a:spcPts val="0"/>
                  </a:spcAft>
                  <a:buClr>
                    <a:schemeClr val="accent2"/>
                  </a:buClr>
                  <a:buSzPts val="800"/>
                  <a:buFont typeface="Helvetica Neue Light"/>
                  <a:buNone/>
                </a:pPr>
                <a:r>
                  <a:rPr b="0" i="0" lang="en-US" sz="800" u="none" cap="none" strike="noStrike">
                    <a:solidFill>
                      <a:schemeClr val="accent2"/>
                    </a:solidFill>
                    <a:latin typeface="Helvetica Neue Light"/>
                    <a:ea typeface="Helvetica Neue Light"/>
                    <a:cs typeface="Helvetica Neue Light"/>
                    <a:sym typeface="Helvetica Neue Light"/>
                  </a:rPr>
                  <a:t>content top margin</a:t>
                </a:r>
                <a:endParaRPr/>
              </a:p>
            </p:txBody>
          </p:sp>
          <p:cxnSp>
            <p:nvCxnSpPr>
              <p:cNvPr id="134" name="Google Shape;134;p22"/>
              <p:cNvCxnSpPr/>
              <p:nvPr/>
            </p:nvCxnSpPr>
            <p:spPr>
              <a:xfrm rot="10800000">
                <a:off x="9190629" y="1393825"/>
                <a:ext cx="314325" cy="0"/>
              </a:xfrm>
              <a:prstGeom prst="straightConnector1">
                <a:avLst/>
              </a:prstGeom>
              <a:noFill/>
              <a:ln cap="flat" cmpd="sng" w="12700">
                <a:solidFill>
                  <a:schemeClr val="accent2"/>
                </a:solidFill>
                <a:prstDash val="solid"/>
                <a:round/>
                <a:headEnd len="sm" w="sm" type="none"/>
                <a:tailEnd len="med" w="med" type="stealth"/>
              </a:ln>
            </p:spPr>
          </p:cxnSp>
        </p:grpSp>
        <p:cxnSp>
          <p:nvCxnSpPr>
            <p:cNvPr id="135" name="Google Shape;135;p22"/>
            <p:cNvCxnSpPr/>
            <p:nvPr/>
          </p:nvCxnSpPr>
          <p:spPr>
            <a:xfrm rot="10800000">
              <a:off x="9143004" y="3429000"/>
              <a:ext cx="361950" cy="0"/>
            </a:xfrm>
            <a:prstGeom prst="straightConnector1">
              <a:avLst/>
            </a:prstGeom>
            <a:noFill/>
            <a:ln cap="flat" cmpd="sng" w="12700">
              <a:solidFill>
                <a:schemeClr val="accent6"/>
              </a:solidFill>
              <a:prstDash val="solid"/>
              <a:round/>
              <a:headEnd len="sm" w="sm" type="none"/>
              <a:tailEnd len="med" w="med" type="stealth"/>
            </a:ln>
          </p:spPr>
        </p:cxnSp>
        <p:sp>
          <p:nvSpPr>
            <p:cNvPr id="136" name="Google Shape;136;p22"/>
            <p:cNvSpPr txBox="1"/>
            <p:nvPr/>
          </p:nvSpPr>
          <p:spPr>
            <a:xfrm>
              <a:off x="9574176" y="3338513"/>
              <a:ext cx="614362" cy="180975"/>
            </a:xfrm>
            <a:prstGeom prst="rect">
              <a:avLst/>
            </a:prstGeom>
            <a:noFill/>
            <a:ln>
              <a:noFill/>
            </a:ln>
          </p:spPr>
          <p:txBody>
            <a:bodyPr anchorCtr="0" anchor="ctr" bIns="0" lIns="0" spcFirstLastPara="1" rIns="0" wrap="square" tIns="0">
              <a:noAutofit/>
            </a:bodyPr>
            <a:lstStyle/>
            <a:p>
              <a:pPr indent="0" lvl="0" marL="0" marR="0" rtl="0" algn="l">
                <a:lnSpc>
                  <a:spcPct val="80000"/>
                </a:lnSpc>
                <a:spcBef>
                  <a:spcPts val="0"/>
                </a:spcBef>
                <a:spcAft>
                  <a:spcPts val="0"/>
                </a:spcAft>
                <a:buClr>
                  <a:schemeClr val="accent2"/>
                </a:buClr>
                <a:buSzPts val="800"/>
                <a:buFont typeface="Helvetica Neue Light"/>
                <a:buNone/>
              </a:pPr>
              <a:r>
                <a:rPr b="0" i="0" lang="en-US" sz="800" u="none" cap="none" strike="noStrike">
                  <a:solidFill>
                    <a:schemeClr val="accent2"/>
                  </a:solidFill>
                  <a:latin typeface="Helvetica Neue Light"/>
                  <a:ea typeface="Helvetica Neue Light"/>
                  <a:cs typeface="Helvetica Neue Light"/>
                  <a:sym typeface="Helvetica Neue Light"/>
                </a:rPr>
                <a:t>center</a:t>
              </a:r>
              <a:endParaRPr/>
            </a:p>
          </p:txBody>
        </p:sp>
        <p:grpSp>
          <p:nvGrpSpPr>
            <p:cNvPr id="137" name="Google Shape;137;p22"/>
            <p:cNvGrpSpPr/>
            <p:nvPr/>
          </p:nvGrpSpPr>
          <p:grpSpPr>
            <a:xfrm>
              <a:off x="9190629" y="6152417"/>
              <a:ext cx="1245559" cy="180975"/>
              <a:chOff x="9190629" y="6152417"/>
              <a:chExt cx="1245559" cy="180975"/>
            </a:xfrm>
          </p:grpSpPr>
          <p:sp>
            <p:nvSpPr>
              <p:cNvPr id="138" name="Google Shape;138;p22"/>
              <p:cNvSpPr txBox="1"/>
              <p:nvPr/>
            </p:nvSpPr>
            <p:spPr>
              <a:xfrm>
                <a:off x="9574176" y="6152417"/>
                <a:ext cx="862012" cy="180975"/>
              </a:xfrm>
              <a:prstGeom prst="rect">
                <a:avLst/>
              </a:prstGeom>
              <a:noFill/>
              <a:ln>
                <a:noFill/>
              </a:ln>
            </p:spPr>
            <p:txBody>
              <a:bodyPr anchorCtr="0" anchor="ctr" bIns="0" lIns="0" spcFirstLastPara="1" rIns="0" wrap="square" tIns="0">
                <a:noAutofit/>
              </a:bodyPr>
              <a:lstStyle/>
              <a:p>
                <a:pPr indent="0" lvl="0" marL="0" marR="0" rtl="0" algn="l">
                  <a:lnSpc>
                    <a:spcPct val="80000"/>
                  </a:lnSpc>
                  <a:spcBef>
                    <a:spcPts val="0"/>
                  </a:spcBef>
                  <a:spcAft>
                    <a:spcPts val="0"/>
                  </a:spcAft>
                  <a:buClr>
                    <a:schemeClr val="accent2"/>
                  </a:buClr>
                  <a:buSzPts val="800"/>
                  <a:buFont typeface="Helvetica Neue Light"/>
                  <a:buNone/>
                </a:pPr>
                <a:r>
                  <a:rPr b="0" i="0" lang="en-US" sz="800" u="none" cap="none" strike="noStrike">
                    <a:solidFill>
                      <a:schemeClr val="accent2"/>
                    </a:solidFill>
                    <a:latin typeface="Helvetica Neue Light"/>
                    <a:ea typeface="Helvetica Neue Light"/>
                    <a:cs typeface="Helvetica Neue Light"/>
                    <a:sym typeface="Helvetica Neue Light"/>
                  </a:rPr>
                  <a:t>content bottom margin</a:t>
                </a:r>
                <a:endParaRPr/>
              </a:p>
            </p:txBody>
          </p:sp>
          <p:cxnSp>
            <p:nvCxnSpPr>
              <p:cNvPr id="139" name="Google Shape;139;p22"/>
              <p:cNvCxnSpPr/>
              <p:nvPr/>
            </p:nvCxnSpPr>
            <p:spPr>
              <a:xfrm rot="10800000">
                <a:off x="9190629" y="6242905"/>
                <a:ext cx="314325" cy="0"/>
              </a:xfrm>
              <a:prstGeom prst="straightConnector1">
                <a:avLst/>
              </a:prstGeom>
              <a:noFill/>
              <a:ln cap="flat" cmpd="sng" w="12700">
                <a:solidFill>
                  <a:schemeClr val="accent2"/>
                </a:solidFill>
                <a:prstDash val="solid"/>
                <a:round/>
                <a:headEnd len="sm" w="sm" type="none"/>
                <a:tailEnd len="med" w="med" type="stealth"/>
              </a:ln>
            </p:spPr>
          </p:cxnSp>
        </p:grpSp>
      </p:grpSp>
      <p:grpSp>
        <p:nvGrpSpPr>
          <p:cNvPr id="140" name="Google Shape;140;p22"/>
          <p:cNvGrpSpPr/>
          <p:nvPr/>
        </p:nvGrpSpPr>
        <p:grpSpPr>
          <a:xfrm>
            <a:off x="133349" y="6899949"/>
            <a:ext cx="11941992" cy="531214"/>
            <a:chOff x="100012" y="-872451"/>
            <a:chExt cx="8956494" cy="531214"/>
          </a:xfrm>
        </p:grpSpPr>
        <p:cxnSp>
          <p:nvCxnSpPr>
            <p:cNvPr id="141" name="Google Shape;141;p22"/>
            <p:cNvCxnSpPr/>
            <p:nvPr/>
          </p:nvCxnSpPr>
          <p:spPr>
            <a:xfrm rot="10800000">
              <a:off x="453542" y="-872451"/>
              <a:ext cx="0" cy="257174"/>
            </a:xfrm>
            <a:prstGeom prst="straightConnector1">
              <a:avLst/>
            </a:prstGeom>
            <a:noFill/>
            <a:ln cap="flat" cmpd="sng" w="12700">
              <a:solidFill>
                <a:schemeClr val="accent2"/>
              </a:solidFill>
              <a:prstDash val="solid"/>
              <a:round/>
              <a:headEnd len="sm" w="sm" type="none"/>
              <a:tailEnd len="med" w="med" type="stealth"/>
            </a:ln>
          </p:spPr>
        </p:cxnSp>
        <p:cxnSp>
          <p:nvCxnSpPr>
            <p:cNvPr id="142" name="Google Shape;142;p22"/>
            <p:cNvCxnSpPr/>
            <p:nvPr/>
          </p:nvCxnSpPr>
          <p:spPr>
            <a:xfrm rot="10800000">
              <a:off x="8684687" y="-872451"/>
              <a:ext cx="0" cy="257173"/>
            </a:xfrm>
            <a:prstGeom prst="straightConnector1">
              <a:avLst/>
            </a:prstGeom>
            <a:noFill/>
            <a:ln cap="flat" cmpd="sng" w="12700">
              <a:solidFill>
                <a:schemeClr val="accent2"/>
              </a:solidFill>
              <a:prstDash val="solid"/>
              <a:round/>
              <a:headEnd len="sm" w="sm" type="none"/>
              <a:tailEnd len="med" w="med" type="stealth"/>
            </a:ln>
          </p:spPr>
        </p:cxnSp>
        <p:sp>
          <p:nvSpPr>
            <p:cNvPr id="143" name="Google Shape;143;p22"/>
            <p:cNvSpPr txBox="1"/>
            <p:nvPr/>
          </p:nvSpPr>
          <p:spPr>
            <a:xfrm>
              <a:off x="100012" y="-522212"/>
              <a:ext cx="714375" cy="180975"/>
            </a:xfrm>
            <a:prstGeom prst="rect">
              <a:avLst/>
            </a:prstGeom>
            <a:noFill/>
            <a:ln>
              <a:noFill/>
            </a:ln>
          </p:spPr>
          <p:txBody>
            <a:bodyPr anchorCtr="0" anchor="b" bIns="0" lIns="0" spcFirstLastPara="1" rIns="0" wrap="square" tIns="0">
              <a:noAutofit/>
            </a:bodyPr>
            <a:lstStyle/>
            <a:p>
              <a:pPr indent="0" lvl="0" marL="0" marR="0" rtl="0" algn="ctr">
                <a:lnSpc>
                  <a:spcPct val="80000"/>
                </a:lnSpc>
                <a:spcBef>
                  <a:spcPts val="0"/>
                </a:spcBef>
                <a:spcAft>
                  <a:spcPts val="0"/>
                </a:spcAft>
                <a:buClr>
                  <a:schemeClr val="accent2"/>
                </a:buClr>
                <a:buSzPts val="800"/>
                <a:buFont typeface="Helvetica Neue Light"/>
                <a:buNone/>
              </a:pPr>
              <a:r>
                <a:rPr b="0" i="0" lang="en-US" sz="800" u="none" cap="none" strike="noStrike">
                  <a:solidFill>
                    <a:schemeClr val="accent2"/>
                  </a:solidFill>
                  <a:latin typeface="Helvetica Neue Light"/>
                  <a:ea typeface="Helvetica Neue Light"/>
                  <a:cs typeface="Helvetica Neue Light"/>
                  <a:sym typeface="Helvetica Neue Light"/>
                </a:rPr>
                <a:t>left </a:t>
              </a:r>
              <a:br>
                <a:rPr b="0" i="0" lang="en-US" sz="800" u="none" cap="none" strike="noStrike">
                  <a:solidFill>
                    <a:schemeClr val="accent2"/>
                  </a:solidFill>
                  <a:latin typeface="Helvetica Neue Light"/>
                  <a:ea typeface="Helvetica Neue Light"/>
                  <a:cs typeface="Helvetica Neue Light"/>
                  <a:sym typeface="Helvetica Neue Light"/>
                </a:rPr>
              </a:br>
              <a:r>
                <a:rPr b="0" i="0" lang="en-US" sz="800" u="none" cap="none" strike="noStrike">
                  <a:solidFill>
                    <a:schemeClr val="accent2"/>
                  </a:solidFill>
                  <a:latin typeface="Helvetica Neue Light"/>
                  <a:ea typeface="Helvetica Neue Light"/>
                  <a:cs typeface="Helvetica Neue Light"/>
                  <a:sym typeface="Helvetica Neue Light"/>
                </a:rPr>
                <a:t>margin</a:t>
              </a:r>
              <a:endParaRPr/>
            </a:p>
          </p:txBody>
        </p:sp>
        <p:grpSp>
          <p:nvGrpSpPr>
            <p:cNvPr id="144" name="Google Shape;144;p22"/>
            <p:cNvGrpSpPr/>
            <p:nvPr/>
          </p:nvGrpSpPr>
          <p:grpSpPr>
            <a:xfrm>
              <a:off x="4205520" y="-872451"/>
              <a:ext cx="714375" cy="409577"/>
              <a:chOff x="4205520" y="-872451"/>
              <a:chExt cx="714375" cy="409577"/>
            </a:xfrm>
          </p:grpSpPr>
          <p:cxnSp>
            <p:nvCxnSpPr>
              <p:cNvPr id="145" name="Google Shape;145;p22"/>
              <p:cNvCxnSpPr/>
              <p:nvPr/>
            </p:nvCxnSpPr>
            <p:spPr>
              <a:xfrm rot="10800000">
                <a:off x="4567469" y="-872451"/>
                <a:ext cx="0" cy="257177"/>
              </a:xfrm>
              <a:prstGeom prst="straightConnector1">
                <a:avLst/>
              </a:prstGeom>
              <a:noFill/>
              <a:ln cap="flat" cmpd="sng" w="12700">
                <a:solidFill>
                  <a:schemeClr val="accent6"/>
                </a:solidFill>
                <a:prstDash val="solid"/>
                <a:round/>
                <a:headEnd len="sm" w="sm" type="none"/>
                <a:tailEnd len="med" w="med" type="stealth"/>
              </a:ln>
            </p:spPr>
          </p:cxnSp>
          <p:sp>
            <p:nvSpPr>
              <p:cNvPr id="146" name="Google Shape;146;p22"/>
              <p:cNvSpPr txBox="1"/>
              <p:nvPr/>
            </p:nvSpPr>
            <p:spPr>
              <a:xfrm>
                <a:off x="4205520" y="-643849"/>
                <a:ext cx="714375" cy="180975"/>
              </a:xfrm>
              <a:prstGeom prst="rect">
                <a:avLst/>
              </a:prstGeom>
              <a:noFill/>
              <a:ln>
                <a:noFill/>
              </a:ln>
            </p:spPr>
            <p:txBody>
              <a:bodyPr anchorCtr="0" anchor="b" bIns="0" lIns="0" spcFirstLastPara="1" rIns="0" wrap="square" tIns="0">
                <a:noAutofit/>
              </a:bodyPr>
              <a:lstStyle/>
              <a:p>
                <a:pPr indent="0" lvl="0" marL="0" marR="0" rtl="0" algn="ctr">
                  <a:lnSpc>
                    <a:spcPct val="80000"/>
                  </a:lnSpc>
                  <a:spcBef>
                    <a:spcPts val="0"/>
                  </a:spcBef>
                  <a:spcAft>
                    <a:spcPts val="0"/>
                  </a:spcAft>
                  <a:buClr>
                    <a:schemeClr val="accent2"/>
                  </a:buClr>
                  <a:buSzPts val="800"/>
                  <a:buFont typeface="Helvetica Neue Light"/>
                  <a:buNone/>
                </a:pPr>
                <a:r>
                  <a:rPr b="0" i="0" lang="en-US" sz="800" u="none" cap="none" strike="noStrike">
                    <a:solidFill>
                      <a:schemeClr val="accent2"/>
                    </a:solidFill>
                    <a:latin typeface="Helvetica Neue Light"/>
                    <a:ea typeface="Helvetica Neue Light"/>
                    <a:cs typeface="Helvetica Neue Light"/>
                    <a:sym typeface="Helvetica Neue Light"/>
                  </a:rPr>
                  <a:t>center</a:t>
                </a:r>
                <a:endParaRPr/>
              </a:p>
            </p:txBody>
          </p:sp>
        </p:grpSp>
        <p:sp>
          <p:nvSpPr>
            <p:cNvPr id="147" name="Google Shape;147;p22"/>
            <p:cNvSpPr txBox="1"/>
            <p:nvPr/>
          </p:nvSpPr>
          <p:spPr>
            <a:xfrm>
              <a:off x="8342131" y="-540599"/>
              <a:ext cx="714375" cy="180975"/>
            </a:xfrm>
            <a:prstGeom prst="rect">
              <a:avLst/>
            </a:prstGeom>
            <a:noFill/>
            <a:ln>
              <a:noFill/>
            </a:ln>
          </p:spPr>
          <p:txBody>
            <a:bodyPr anchorCtr="0" anchor="b" bIns="0" lIns="0" spcFirstLastPara="1" rIns="0" wrap="square" tIns="0">
              <a:noAutofit/>
            </a:bodyPr>
            <a:lstStyle/>
            <a:p>
              <a:pPr indent="0" lvl="0" marL="0" marR="0" rtl="0" algn="ctr">
                <a:lnSpc>
                  <a:spcPct val="80000"/>
                </a:lnSpc>
                <a:spcBef>
                  <a:spcPts val="0"/>
                </a:spcBef>
                <a:spcAft>
                  <a:spcPts val="0"/>
                </a:spcAft>
                <a:buClr>
                  <a:schemeClr val="accent2"/>
                </a:buClr>
                <a:buSzPts val="800"/>
                <a:buFont typeface="Helvetica Neue Light"/>
                <a:buNone/>
              </a:pPr>
              <a:r>
                <a:rPr b="0" i="0" lang="en-US" sz="800" u="none" cap="none" strike="noStrike">
                  <a:solidFill>
                    <a:schemeClr val="accent2"/>
                  </a:solidFill>
                  <a:latin typeface="Helvetica Neue Light"/>
                  <a:ea typeface="Helvetica Neue Light"/>
                  <a:cs typeface="Helvetica Neue Light"/>
                  <a:sym typeface="Helvetica Neue Light"/>
                </a:rPr>
                <a:t>right </a:t>
              </a:r>
              <a:endParaRPr/>
            </a:p>
            <a:p>
              <a:pPr indent="0" lvl="0" marL="0" marR="0" rtl="0" algn="ctr">
                <a:lnSpc>
                  <a:spcPct val="80000"/>
                </a:lnSpc>
                <a:spcBef>
                  <a:spcPts val="0"/>
                </a:spcBef>
                <a:spcAft>
                  <a:spcPts val="0"/>
                </a:spcAft>
                <a:buClr>
                  <a:schemeClr val="accent2"/>
                </a:buClr>
                <a:buSzPts val="800"/>
                <a:buFont typeface="Helvetica Neue Light"/>
                <a:buNone/>
              </a:pPr>
              <a:r>
                <a:rPr b="0" i="0" lang="en-US" sz="800" u="none" cap="none" strike="noStrike">
                  <a:solidFill>
                    <a:schemeClr val="accent2"/>
                  </a:solidFill>
                  <a:latin typeface="Helvetica Neue Light"/>
                  <a:ea typeface="Helvetica Neue Light"/>
                  <a:cs typeface="Helvetica Neue Light"/>
                  <a:sym typeface="Helvetica Neue Light"/>
                </a:rPr>
                <a:t>margin</a:t>
              </a:r>
              <a:endParaRPr/>
            </a:p>
          </p:txBody>
        </p:sp>
      </p:grpSp>
      <p:sp>
        <p:nvSpPr>
          <p:cNvPr id="148" name="Google Shape;148;p22"/>
          <p:cNvSpPr txBox="1"/>
          <p:nvPr>
            <p:ph type="title"/>
          </p:nvPr>
        </p:nvSpPr>
        <p:spPr>
          <a:xfrm>
            <a:off x="609600" y="192024"/>
            <a:ext cx="9291643" cy="640080"/>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SzPts val="1400"/>
              <a:buNone/>
              <a:defRPr sz="3400"/>
            </a:lvl1pPr>
            <a:lvl2pPr lvl="1" algn="l">
              <a:lnSpc>
                <a:spcPct val="122222"/>
              </a:lnSpc>
              <a:spcBef>
                <a:spcPts val="0"/>
              </a:spcBef>
              <a:spcAft>
                <a:spcPts val="0"/>
              </a:spcAft>
              <a:buSzPts val="1400"/>
              <a:buNone/>
              <a:defRPr/>
            </a:lvl2pPr>
            <a:lvl3pPr lvl="2" algn="l">
              <a:lnSpc>
                <a:spcPct val="122222"/>
              </a:lnSpc>
              <a:spcBef>
                <a:spcPts val="0"/>
              </a:spcBef>
              <a:spcAft>
                <a:spcPts val="0"/>
              </a:spcAft>
              <a:buSzPts val="1400"/>
              <a:buNone/>
              <a:defRPr/>
            </a:lvl3pPr>
            <a:lvl4pPr lvl="3" algn="l">
              <a:lnSpc>
                <a:spcPct val="122222"/>
              </a:lnSpc>
              <a:spcBef>
                <a:spcPts val="0"/>
              </a:spcBef>
              <a:spcAft>
                <a:spcPts val="0"/>
              </a:spcAft>
              <a:buSzPts val="1400"/>
              <a:buNone/>
              <a:defRPr/>
            </a:lvl4pPr>
            <a:lvl5pPr lvl="4" algn="l">
              <a:lnSpc>
                <a:spcPct val="122222"/>
              </a:lnSpc>
              <a:spcBef>
                <a:spcPts val="0"/>
              </a:spcBef>
              <a:spcAft>
                <a:spcPts val="0"/>
              </a:spcAft>
              <a:buSzPts val="1400"/>
              <a:buNone/>
              <a:defRPr/>
            </a:lvl5pPr>
            <a:lvl6pPr lvl="5" algn="l">
              <a:lnSpc>
                <a:spcPct val="122222"/>
              </a:lnSpc>
              <a:spcBef>
                <a:spcPts val="0"/>
              </a:spcBef>
              <a:spcAft>
                <a:spcPts val="0"/>
              </a:spcAft>
              <a:buSzPts val="1400"/>
              <a:buNone/>
              <a:defRPr/>
            </a:lvl6pPr>
            <a:lvl7pPr lvl="6" algn="l">
              <a:lnSpc>
                <a:spcPct val="122222"/>
              </a:lnSpc>
              <a:spcBef>
                <a:spcPts val="0"/>
              </a:spcBef>
              <a:spcAft>
                <a:spcPts val="0"/>
              </a:spcAft>
              <a:buSzPts val="1400"/>
              <a:buNone/>
              <a:defRPr/>
            </a:lvl7pPr>
            <a:lvl8pPr lvl="7" algn="l">
              <a:lnSpc>
                <a:spcPct val="122222"/>
              </a:lnSpc>
              <a:spcBef>
                <a:spcPts val="0"/>
              </a:spcBef>
              <a:spcAft>
                <a:spcPts val="0"/>
              </a:spcAft>
              <a:buSzPts val="1400"/>
              <a:buNone/>
              <a:defRPr/>
            </a:lvl8pPr>
            <a:lvl9pPr lvl="8" algn="l">
              <a:lnSpc>
                <a:spcPct val="122222"/>
              </a:lnSpc>
              <a:spcBef>
                <a:spcPts val="0"/>
              </a:spcBef>
              <a:spcAft>
                <a:spcPts val="0"/>
              </a:spcAft>
              <a:buSzPts val="1400"/>
              <a:buNone/>
              <a:defRPr/>
            </a:lvl9pPr>
          </a:lstStyle>
          <a:p/>
        </p:txBody>
      </p:sp>
      <p:sp>
        <p:nvSpPr>
          <p:cNvPr id="149" name="Google Shape;149;p22"/>
          <p:cNvSpPr txBox="1"/>
          <p:nvPr>
            <p:ph idx="1" type="body"/>
          </p:nvPr>
        </p:nvSpPr>
        <p:spPr>
          <a:xfrm>
            <a:off x="615758" y="992187"/>
            <a:ext cx="10955281" cy="5201197"/>
          </a:xfrm>
          <a:prstGeom prst="rect">
            <a:avLst/>
          </a:prstGeom>
          <a:noFill/>
          <a:ln>
            <a:noFill/>
          </a:ln>
        </p:spPr>
        <p:txBody>
          <a:bodyPr anchorCtr="0" anchor="t" bIns="45700" lIns="0" spcFirstLastPara="1" rIns="91425" wrap="square" tIns="45700">
            <a:noAutofit/>
          </a:bodyPr>
          <a:lstStyle>
            <a:lvl1pPr indent="-228600" lvl="0" marL="457200" marR="0" rtl="0" algn="l">
              <a:lnSpc>
                <a:spcPct val="95000"/>
              </a:lnSpc>
              <a:spcBef>
                <a:spcPts val="1485"/>
              </a:spcBef>
              <a:spcAft>
                <a:spcPts val="0"/>
              </a:spcAft>
              <a:buClr>
                <a:srgbClr val="3F3F3F"/>
              </a:buClr>
              <a:buSzPts val="1530"/>
              <a:buFont typeface="Arial"/>
              <a:buNone/>
              <a:defRPr b="0" i="0" sz="1800" u="none" cap="none" strike="noStrike">
                <a:solidFill>
                  <a:srgbClr val="3F3F3F"/>
                </a:solidFill>
                <a:latin typeface="Helvetica Neue Light"/>
                <a:ea typeface="Helvetica Neue Light"/>
                <a:cs typeface="Helvetica Neue Light"/>
                <a:sym typeface="Helvetica Neue Light"/>
              </a:defRPr>
            </a:lvl1pPr>
            <a:lvl2pPr indent="-314960" lvl="1" marL="914400" marR="0" rtl="0" algn="l">
              <a:lnSpc>
                <a:spcPct val="95000"/>
              </a:lnSpc>
              <a:spcBef>
                <a:spcPts val="840"/>
              </a:spcBef>
              <a:spcAft>
                <a:spcPts val="0"/>
              </a:spcAft>
              <a:buClr>
                <a:srgbClr val="3F3F3F"/>
              </a:buClr>
              <a:buSzPts val="1360"/>
              <a:buFont typeface="Arial"/>
              <a:buChar char="•"/>
              <a:defRPr b="0" i="0" sz="1600" u="none" cap="none" strike="noStrike">
                <a:solidFill>
                  <a:srgbClr val="3F3F3F"/>
                </a:solidFill>
                <a:latin typeface="Helvetica Neue Light"/>
                <a:ea typeface="Helvetica Neue Light"/>
                <a:cs typeface="Helvetica Neue Light"/>
                <a:sym typeface="Helvetica Neue Light"/>
              </a:defRPr>
            </a:lvl2pPr>
            <a:lvl3pPr indent="-304164" lvl="2" marL="1371600" marR="0" rtl="0" algn="l">
              <a:lnSpc>
                <a:spcPct val="95000"/>
              </a:lnSpc>
              <a:spcBef>
                <a:spcPts val="840"/>
              </a:spcBef>
              <a:spcAft>
                <a:spcPts val="0"/>
              </a:spcAft>
              <a:buClr>
                <a:srgbClr val="3F3F3F"/>
              </a:buClr>
              <a:buSzPts val="1190"/>
              <a:buFont typeface="Arial"/>
              <a:buChar char="•"/>
              <a:defRPr b="0" i="0" sz="1400" u="none" cap="none" strike="noStrike">
                <a:solidFill>
                  <a:srgbClr val="3F3F3F"/>
                </a:solidFill>
                <a:latin typeface="Helvetica Neue Light"/>
                <a:ea typeface="Helvetica Neue Light"/>
                <a:cs typeface="Helvetica Neue Light"/>
                <a:sym typeface="Helvetica Neue Light"/>
              </a:defRPr>
            </a:lvl3pPr>
            <a:lvl4pPr indent="-355600" lvl="3" marL="1828800" marR="0" rtl="0" algn="l">
              <a:lnSpc>
                <a:spcPct val="95000"/>
              </a:lnSpc>
              <a:spcBef>
                <a:spcPts val="840"/>
              </a:spcBef>
              <a:spcAft>
                <a:spcPts val="0"/>
              </a:spcAft>
              <a:buClr>
                <a:srgbClr val="0C0C0C"/>
              </a:buClr>
              <a:buSzPts val="2000"/>
              <a:buFont typeface="Arial"/>
              <a:buChar char=" "/>
              <a:defRPr b="1" i="0" sz="2000" u="none" cap="none" strike="noStrike">
                <a:solidFill>
                  <a:srgbClr val="0C0C0C"/>
                </a:solidFill>
                <a:latin typeface="Helvetica Neue Light"/>
                <a:ea typeface="Helvetica Neue Light"/>
                <a:cs typeface="Helvetica Neue Light"/>
                <a:sym typeface="Helvetica Neue Light"/>
              </a:defRPr>
            </a:lvl4pPr>
            <a:lvl5pPr indent="-304800" lvl="4" marL="2286000" marR="0" rtl="0" algn="l">
              <a:lnSpc>
                <a:spcPct val="95000"/>
              </a:lnSpc>
              <a:spcBef>
                <a:spcPts val="840"/>
              </a:spcBef>
              <a:spcAft>
                <a:spcPts val="0"/>
              </a:spcAft>
              <a:buClr>
                <a:srgbClr val="3F3F3F"/>
              </a:buClr>
              <a:buSzPts val="1200"/>
              <a:buFont typeface="Arial"/>
              <a:buChar char="»"/>
              <a:defRPr b="0" i="0" sz="1200" u="none" cap="none" strike="noStrike">
                <a:solidFill>
                  <a:srgbClr val="3F3F3F"/>
                </a:solidFill>
                <a:latin typeface="Helvetica Neue Light"/>
                <a:ea typeface="Helvetica Neue Light"/>
                <a:cs typeface="Helvetica Neue Light"/>
                <a:sym typeface="Helvetica Neue Light"/>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Helvetica Neue Light"/>
                <a:ea typeface="Helvetica Neue Light"/>
                <a:cs typeface="Helvetica Neue Light"/>
                <a:sym typeface="Helvetica Neue Light"/>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Helvetica Neue Light"/>
                <a:ea typeface="Helvetica Neue Light"/>
                <a:cs typeface="Helvetica Neue Light"/>
                <a:sym typeface="Helvetica Neue Light"/>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Helvetica Neue Light"/>
                <a:ea typeface="Helvetica Neue Light"/>
                <a:cs typeface="Helvetica Neue Light"/>
                <a:sym typeface="Helvetica Neue Light"/>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Helvetica Neue Light"/>
                <a:ea typeface="Helvetica Neue Light"/>
                <a:cs typeface="Helvetica Neue Light"/>
                <a:sym typeface="Helvetica Neue Light"/>
              </a:defRPr>
            </a:lvl9pPr>
          </a:lstStyle>
          <a:p/>
        </p:txBody>
      </p:sp>
      <p:sp>
        <p:nvSpPr>
          <p:cNvPr id="150" name="Google Shape;150;p22"/>
          <p:cNvSpPr txBox="1"/>
          <p:nvPr>
            <p:ph idx="2" type="body"/>
          </p:nvPr>
        </p:nvSpPr>
        <p:spPr>
          <a:xfrm>
            <a:off x="604723" y="6273173"/>
            <a:ext cx="10974860" cy="304165"/>
          </a:xfrm>
          <a:prstGeom prst="rect">
            <a:avLst/>
          </a:prstGeom>
          <a:noFill/>
          <a:ln>
            <a:noFill/>
          </a:ln>
        </p:spPr>
        <p:txBody>
          <a:bodyPr anchorCtr="0" anchor="b" bIns="45700" lIns="0" spcFirstLastPara="1" rIns="91425" wrap="square" tIns="45700">
            <a:noAutofit/>
          </a:bodyPr>
          <a:lstStyle>
            <a:lvl1pPr indent="-228600" lvl="0" marL="457200" marR="0" rtl="0" algn="l">
              <a:lnSpc>
                <a:spcPct val="95000"/>
              </a:lnSpc>
              <a:spcBef>
                <a:spcPts val="1485"/>
              </a:spcBef>
              <a:spcAft>
                <a:spcPts val="0"/>
              </a:spcAft>
              <a:buClr>
                <a:srgbClr val="3F3F3F"/>
              </a:buClr>
              <a:buSzPts val="1050"/>
              <a:buFont typeface="Arial"/>
              <a:buNone/>
              <a:defRPr b="0" i="0" sz="1050" u="none" cap="none" strike="noStrike">
                <a:solidFill>
                  <a:srgbClr val="3F3F3F"/>
                </a:solidFill>
                <a:latin typeface="Helvetica Neue Light"/>
                <a:ea typeface="Helvetica Neue Light"/>
                <a:cs typeface="Helvetica Neue Light"/>
                <a:sym typeface="Helvetica Neue Light"/>
              </a:defRPr>
            </a:lvl1pPr>
            <a:lvl2pPr indent="-304165" lvl="1" marL="914400" marR="0" rtl="0" algn="l">
              <a:lnSpc>
                <a:spcPct val="95000"/>
              </a:lnSpc>
              <a:spcBef>
                <a:spcPts val="840"/>
              </a:spcBef>
              <a:spcAft>
                <a:spcPts val="0"/>
              </a:spcAft>
              <a:buClr>
                <a:schemeClr val="accent1"/>
              </a:buClr>
              <a:buSzPts val="1190"/>
              <a:buFont typeface="Arial"/>
              <a:buChar char="•"/>
              <a:defRPr b="0" i="0" sz="1400" u="none" cap="none" strike="noStrike">
                <a:solidFill>
                  <a:srgbClr val="3F3F3F"/>
                </a:solidFill>
                <a:latin typeface="Helvetica Neue Light"/>
                <a:ea typeface="Helvetica Neue Light"/>
                <a:cs typeface="Helvetica Neue Light"/>
                <a:sym typeface="Helvetica Neue Light"/>
              </a:defRPr>
            </a:lvl2pPr>
            <a:lvl3pPr indent="-293369" lvl="2" marL="1371600" marR="0" rtl="0" algn="l">
              <a:lnSpc>
                <a:spcPct val="95000"/>
              </a:lnSpc>
              <a:spcBef>
                <a:spcPts val="840"/>
              </a:spcBef>
              <a:spcAft>
                <a:spcPts val="0"/>
              </a:spcAft>
              <a:buClr>
                <a:srgbClr val="3F3F3F"/>
              </a:buClr>
              <a:buSzPts val="1020"/>
              <a:buFont typeface="Arial"/>
              <a:buChar char="•"/>
              <a:defRPr b="0" i="0" sz="1200" u="none" cap="none" strike="noStrike">
                <a:solidFill>
                  <a:srgbClr val="3F3F3F"/>
                </a:solidFill>
                <a:latin typeface="Helvetica Neue Light"/>
                <a:ea typeface="Helvetica Neue Light"/>
                <a:cs typeface="Helvetica Neue Light"/>
                <a:sym typeface="Helvetica Neue Light"/>
              </a:defRPr>
            </a:lvl3pPr>
            <a:lvl4pPr indent="-355600" lvl="3" marL="1828800" marR="0" rtl="0" algn="l">
              <a:lnSpc>
                <a:spcPct val="95000"/>
              </a:lnSpc>
              <a:spcBef>
                <a:spcPts val="840"/>
              </a:spcBef>
              <a:spcAft>
                <a:spcPts val="0"/>
              </a:spcAft>
              <a:buClr>
                <a:srgbClr val="0C0C0C"/>
              </a:buClr>
              <a:buSzPts val="2000"/>
              <a:buFont typeface="Arial"/>
              <a:buChar char=" "/>
              <a:defRPr b="1" i="0" sz="2000" u="none" cap="none" strike="noStrike">
                <a:solidFill>
                  <a:srgbClr val="0C0C0C"/>
                </a:solidFill>
                <a:latin typeface="Helvetica Neue Light"/>
                <a:ea typeface="Helvetica Neue Light"/>
                <a:cs typeface="Helvetica Neue Light"/>
                <a:sym typeface="Helvetica Neue Light"/>
              </a:defRPr>
            </a:lvl4pPr>
            <a:lvl5pPr indent="-317500" lvl="4" marL="2286000" marR="0" rtl="0" algn="l">
              <a:lnSpc>
                <a:spcPct val="95000"/>
              </a:lnSpc>
              <a:spcBef>
                <a:spcPts val="840"/>
              </a:spcBef>
              <a:spcAft>
                <a:spcPts val="0"/>
              </a:spcAft>
              <a:buClr>
                <a:srgbClr val="595959"/>
              </a:buClr>
              <a:buSzPts val="1400"/>
              <a:buFont typeface="Arial"/>
              <a:buChar char="»"/>
              <a:defRPr b="0" i="0" sz="1400" u="none" cap="none" strike="noStrike">
                <a:solidFill>
                  <a:srgbClr val="595959"/>
                </a:solidFill>
                <a:latin typeface="Helvetica Neue Light"/>
                <a:ea typeface="Helvetica Neue Light"/>
                <a:cs typeface="Helvetica Neue Light"/>
                <a:sym typeface="Helvetica Neue Light"/>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Helvetica Neue Light"/>
                <a:ea typeface="Helvetica Neue Light"/>
                <a:cs typeface="Helvetica Neue Light"/>
                <a:sym typeface="Helvetica Neue Light"/>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Helvetica Neue Light"/>
                <a:ea typeface="Helvetica Neue Light"/>
                <a:cs typeface="Helvetica Neue Light"/>
                <a:sym typeface="Helvetica Neue Light"/>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Helvetica Neue Light"/>
                <a:ea typeface="Helvetica Neue Light"/>
                <a:cs typeface="Helvetica Neue Light"/>
                <a:sym typeface="Helvetica Neue Light"/>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Helvetica Neue Light"/>
                <a:ea typeface="Helvetica Neue Light"/>
                <a:cs typeface="Helvetica Neue Light"/>
                <a:sym typeface="Helvetica Neue Light"/>
              </a:defRPr>
            </a:lvl9pPr>
          </a:lstStyle>
          <a:p/>
        </p:txBody>
      </p:sp>
      <p:pic>
        <p:nvPicPr>
          <p:cNvPr id="151" name="Google Shape;151;p22"/>
          <p:cNvPicPr preferRelativeResize="0"/>
          <p:nvPr/>
        </p:nvPicPr>
        <p:blipFill rotWithShape="1">
          <a:blip r:embed="rId2">
            <a:alphaModFix/>
          </a:blip>
          <a:srcRect b="0" l="0" r="0" t="0"/>
          <a:stretch/>
        </p:blipFill>
        <p:spPr>
          <a:xfrm>
            <a:off x="9639605" y="288321"/>
            <a:ext cx="2035275" cy="543783"/>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Only">
  <p:cSld name="1_Title Only">
    <p:bg>
      <p:bgPr>
        <a:solidFill>
          <a:srgbClr val="262626"/>
        </a:solidFill>
      </p:bgPr>
    </p:bg>
    <p:spTree>
      <p:nvGrpSpPr>
        <p:cNvPr id="152" name="Shape 152"/>
        <p:cNvGrpSpPr/>
        <p:nvPr/>
      </p:nvGrpSpPr>
      <p:grpSpPr>
        <a:xfrm>
          <a:off x="0" y="0"/>
          <a:ext cx="0" cy="0"/>
          <a:chOff x="0" y="0"/>
          <a:chExt cx="0" cy="0"/>
        </a:xfrm>
      </p:grpSpPr>
      <p:sp>
        <p:nvSpPr>
          <p:cNvPr id="153" name="Google Shape;153;p23"/>
          <p:cNvSpPr txBox="1"/>
          <p:nvPr>
            <p:ph type="title"/>
          </p:nvPr>
        </p:nvSpPr>
        <p:spPr>
          <a:xfrm>
            <a:off x="609600" y="432435"/>
            <a:ext cx="10972800" cy="640080"/>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SzPts val="1400"/>
              <a:buNone/>
              <a:defRPr sz="3600"/>
            </a:lvl1pPr>
            <a:lvl2pPr lvl="1" algn="l">
              <a:lnSpc>
                <a:spcPct val="122222"/>
              </a:lnSpc>
              <a:spcBef>
                <a:spcPts val="0"/>
              </a:spcBef>
              <a:spcAft>
                <a:spcPts val="0"/>
              </a:spcAft>
              <a:buSzPts val="1400"/>
              <a:buNone/>
              <a:defRPr/>
            </a:lvl2pPr>
            <a:lvl3pPr lvl="2" algn="l">
              <a:lnSpc>
                <a:spcPct val="122222"/>
              </a:lnSpc>
              <a:spcBef>
                <a:spcPts val="0"/>
              </a:spcBef>
              <a:spcAft>
                <a:spcPts val="0"/>
              </a:spcAft>
              <a:buSzPts val="1400"/>
              <a:buNone/>
              <a:defRPr/>
            </a:lvl3pPr>
            <a:lvl4pPr lvl="3" algn="l">
              <a:lnSpc>
                <a:spcPct val="122222"/>
              </a:lnSpc>
              <a:spcBef>
                <a:spcPts val="0"/>
              </a:spcBef>
              <a:spcAft>
                <a:spcPts val="0"/>
              </a:spcAft>
              <a:buSzPts val="1400"/>
              <a:buNone/>
              <a:defRPr/>
            </a:lvl4pPr>
            <a:lvl5pPr lvl="4" algn="l">
              <a:lnSpc>
                <a:spcPct val="122222"/>
              </a:lnSpc>
              <a:spcBef>
                <a:spcPts val="0"/>
              </a:spcBef>
              <a:spcAft>
                <a:spcPts val="0"/>
              </a:spcAft>
              <a:buSzPts val="1400"/>
              <a:buNone/>
              <a:defRPr/>
            </a:lvl5pPr>
            <a:lvl6pPr lvl="5" algn="l">
              <a:lnSpc>
                <a:spcPct val="122222"/>
              </a:lnSpc>
              <a:spcBef>
                <a:spcPts val="0"/>
              </a:spcBef>
              <a:spcAft>
                <a:spcPts val="0"/>
              </a:spcAft>
              <a:buSzPts val="1400"/>
              <a:buNone/>
              <a:defRPr/>
            </a:lvl6pPr>
            <a:lvl7pPr lvl="6" algn="l">
              <a:lnSpc>
                <a:spcPct val="122222"/>
              </a:lnSpc>
              <a:spcBef>
                <a:spcPts val="0"/>
              </a:spcBef>
              <a:spcAft>
                <a:spcPts val="0"/>
              </a:spcAft>
              <a:buSzPts val="1400"/>
              <a:buNone/>
              <a:defRPr/>
            </a:lvl7pPr>
            <a:lvl8pPr lvl="7" algn="l">
              <a:lnSpc>
                <a:spcPct val="122222"/>
              </a:lnSpc>
              <a:spcBef>
                <a:spcPts val="0"/>
              </a:spcBef>
              <a:spcAft>
                <a:spcPts val="0"/>
              </a:spcAft>
              <a:buSzPts val="1400"/>
              <a:buNone/>
              <a:defRPr/>
            </a:lvl8pPr>
            <a:lvl9pPr lvl="8" algn="l">
              <a:lnSpc>
                <a:spcPct val="122222"/>
              </a:lnSpc>
              <a:spcBef>
                <a:spcPts val="0"/>
              </a:spcBef>
              <a:spcAft>
                <a:spcPts val="0"/>
              </a:spcAft>
              <a:buSzPts val="1400"/>
              <a:buNone/>
              <a:defRPr/>
            </a:lvl9pPr>
          </a:lstStyle>
          <a:p/>
        </p:txBody>
      </p:sp>
      <p:grpSp>
        <p:nvGrpSpPr>
          <p:cNvPr id="154" name="Google Shape;154;p23"/>
          <p:cNvGrpSpPr/>
          <p:nvPr/>
        </p:nvGrpSpPr>
        <p:grpSpPr>
          <a:xfrm>
            <a:off x="133349" y="-540599"/>
            <a:ext cx="11941992" cy="504974"/>
            <a:chOff x="100012" y="-540599"/>
            <a:chExt cx="8956494" cy="504974"/>
          </a:xfrm>
        </p:grpSpPr>
        <p:cxnSp>
          <p:nvCxnSpPr>
            <p:cNvPr id="155" name="Google Shape;155;p23"/>
            <p:cNvCxnSpPr/>
            <p:nvPr/>
          </p:nvCxnSpPr>
          <p:spPr>
            <a:xfrm>
              <a:off x="453542" y="-292802"/>
              <a:ext cx="0" cy="257174"/>
            </a:xfrm>
            <a:prstGeom prst="straightConnector1">
              <a:avLst/>
            </a:prstGeom>
            <a:noFill/>
            <a:ln cap="flat" cmpd="sng" w="12700">
              <a:solidFill>
                <a:schemeClr val="accent2"/>
              </a:solidFill>
              <a:prstDash val="solid"/>
              <a:round/>
              <a:headEnd len="sm" w="sm" type="none"/>
              <a:tailEnd len="med" w="med" type="stealth"/>
            </a:ln>
          </p:spPr>
        </p:cxnSp>
        <p:cxnSp>
          <p:nvCxnSpPr>
            <p:cNvPr id="156" name="Google Shape;156;p23"/>
            <p:cNvCxnSpPr/>
            <p:nvPr/>
          </p:nvCxnSpPr>
          <p:spPr>
            <a:xfrm>
              <a:off x="8684687" y="-292802"/>
              <a:ext cx="0" cy="257173"/>
            </a:xfrm>
            <a:prstGeom prst="straightConnector1">
              <a:avLst/>
            </a:prstGeom>
            <a:noFill/>
            <a:ln cap="flat" cmpd="sng" w="12700">
              <a:solidFill>
                <a:schemeClr val="accent2"/>
              </a:solidFill>
              <a:prstDash val="solid"/>
              <a:round/>
              <a:headEnd len="sm" w="sm" type="none"/>
              <a:tailEnd len="med" w="med" type="stealth"/>
            </a:ln>
          </p:spPr>
        </p:cxnSp>
        <p:sp>
          <p:nvSpPr>
            <p:cNvPr id="157" name="Google Shape;157;p23"/>
            <p:cNvSpPr txBox="1"/>
            <p:nvPr/>
          </p:nvSpPr>
          <p:spPr>
            <a:xfrm>
              <a:off x="100012" y="-522212"/>
              <a:ext cx="714375" cy="180975"/>
            </a:xfrm>
            <a:prstGeom prst="rect">
              <a:avLst/>
            </a:prstGeom>
            <a:noFill/>
            <a:ln>
              <a:noFill/>
            </a:ln>
          </p:spPr>
          <p:txBody>
            <a:bodyPr anchorCtr="0" anchor="b" bIns="0" lIns="0" spcFirstLastPara="1" rIns="0" wrap="square" tIns="0">
              <a:noAutofit/>
            </a:bodyPr>
            <a:lstStyle/>
            <a:p>
              <a:pPr indent="0" lvl="0" marL="0" marR="0" rtl="0" algn="ctr">
                <a:lnSpc>
                  <a:spcPct val="80000"/>
                </a:lnSpc>
                <a:spcBef>
                  <a:spcPts val="0"/>
                </a:spcBef>
                <a:spcAft>
                  <a:spcPts val="0"/>
                </a:spcAft>
                <a:buClr>
                  <a:schemeClr val="accent2"/>
                </a:buClr>
                <a:buSzPts val="800"/>
                <a:buFont typeface="Helvetica Neue Light"/>
                <a:buNone/>
              </a:pPr>
              <a:r>
                <a:rPr b="0" i="0" lang="en-US" sz="800" u="none" cap="none" strike="noStrike">
                  <a:solidFill>
                    <a:schemeClr val="accent2"/>
                  </a:solidFill>
                  <a:latin typeface="Helvetica Neue Light"/>
                  <a:ea typeface="Helvetica Neue Light"/>
                  <a:cs typeface="Helvetica Neue Light"/>
                  <a:sym typeface="Helvetica Neue Light"/>
                </a:rPr>
                <a:t>left </a:t>
              </a:r>
              <a:br>
                <a:rPr b="0" i="0" lang="en-US" sz="800" u="none" cap="none" strike="noStrike">
                  <a:solidFill>
                    <a:schemeClr val="accent2"/>
                  </a:solidFill>
                  <a:latin typeface="Helvetica Neue Light"/>
                  <a:ea typeface="Helvetica Neue Light"/>
                  <a:cs typeface="Helvetica Neue Light"/>
                  <a:sym typeface="Helvetica Neue Light"/>
                </a:rPr>
              </a:br>
              <a:r>
                <a:rPr b="0" i="0" lang="en-US" sz="800" u="none" cap="none" strike="noStrike">
                  <a:solidFill>
                    <a:schemeClr val="accent2"/>
                  </a:solidFill>
                  <a:latin typeface="Helvetica Neue Light"/>
                  <a:ea typeface="Helvetica Neue Light"/>
                  <a:cs typeface="Helvetica Neue Light"/>
                  <a:sym typeface="Helvetica Neue Light"/>
                </a:rPr>
                <a:t>margin</a:t>
              </a:r>
              <a:endParaRPr/>
            </a:p>
          </p:txBody>
        </p:sp>
        <p:grpSp>
          <p:nvGrpSpPr>
            <p:cNvPr id="158" name="Google Shape;158;p23"/>
            <p:cNvGrpSpPr/>
            <p:nvPr/>
          </p:nvGrpSpPr>
          <p:grpSpPr>
            <a:xfrm>
              <a:off x="4205520" y="-510499"/>
              <a:ext cx="714375" cy="474874"/>
              <a:chOff x="4205520" y="-510499"/>
              <a:chExt cx="714375" cy="474874"/>
            </a:xfrm>
          </p:grpSpPr>
          <p:cxnSp>
            <p:nvCxnSpPr>
              <p:cNvPr id="159" name="Google Shape;159;p23"/>
              <p:cNvCxnSpPr/>
              <p:nvPr/>
            </p:nvCxnSpPr>
            <p:spPr>
              <a:xfrm>
                <a:off x="4567469" y="-292802"/>
                <a:ext cx="0" cy="257177"/>
              </a:xfrm>
              <a:prstGeom prst="straightConnector1">
                <a:avLst/>
              </a:prstGeom>
              <a:noFill/>
              <a:ln cap="flat" cmpd="sng" w="12700">
                <a:solidFill>
                  <a:schemeClr val="accent6"/>
                </a:solidFill>
                <a:prstDash val="solid"/>
                <a:round/>
                <a:headEnd len="sm" w="sm" type="none"/>
                <a:tailEnd len="med" w="med" type="stealth"/>
              </a:ln>
            </p:spPr>
          </p:cxnSp>
          <p:sp>
            <p:nvSpPr>
              <p:cNvPr id="160" name="Google Shape;160;p23"/>
              <p:cNvSpPr txBox="1"/>
              <p:nvPr/>
            </p:nvSpPr>
            <p:spPr>
              <a:xfrm>
                <a:off x="4205520" y="-510499"/>
                <a:ext cx="714375" cy="180975"/>
              </a:xfrm>
              <a:prstGeom prst="rect">
                <a:avLst/>
              </a:prstGeom>
              <a:noFill/>
              <a:ln>
                <a:noFill/>
              </a:ln>
            </p:spPr>
            <p:txBody>
              <a:bodyPr anchorCtr="0" anchor="b" bIns="0" lIns="0" spcFirstLastPara="1" rIns="0" wrap="square" tIns="0">
                <a:noAutofit/>
              </a:bodyPr>
              <a:lstStyle/>
              <a:p>
                <a:pPr indent="0" lvl="0" marL="0" marR="0" rtl="0" algn="ctr">
                  <a:lnSpc>
                    <a:spcPct val="80000"/>
                  </a:lnSpc>
                  <a:spcBef>
                    <a:spcPts val="0"/>
                  </a:spcBef>
                  <a:spcAft>
                    <a:spcPts val="0"/>
                  </a:spcAft>
                  <a:buClr>
                    <a:schemeClr val="accent2"/>
                  </a:buClr>
                  <a:buSzPts val="800"/>
                  <a:buFont typeface="Helvetica Neue Light"/>
                  <a:buNone/>
                </a:pPr>
                <a:r>
                  <a:rPr b="0" i="0" lang="en-US" sz="800" u="none" cap="none" strike="noStrike">
                    <a:solidFill>
                      <a:schemeClr val="accent2"/>
                    </a:solidFill>
                    <a:latin typeface="Helvetica Neue Light"/>
                    <a:ea typeface="Helvetica Neue Light"/>
                    <a:cs typeface="Helvetica Neue Light"/>
                    <a:sym typeface="Helvetica Neue Light"/>
                  </a:rPr>
                  <a:t>center</a:t>
                </a:r>
                <a:endParaRPr/>
              </a:p>
            </p:txBody>
          </p:sp>
        </p:grpSp>
        <p:sp>
          <p:nvSpPr>
            <p:cNvPr id="161" name="Google Shape;161;p23"/>
            <p:cNvSpPr txBox="1"/>
            <p:nvPr/>
          </p:nvSpPr>
          <p:spPr>
            <a:xfrm>
              <a:off x="8342131" y="-540599"/>
              <a:ext cx="714375" cy="180975"/>
            </a:xfrm>
            <a:prstGeom prst="rect">
              <a:avLst/>
            </a:prstGeom>
            <a:noFill/>
            <a:ln>
              <a:noFill/>
            </a:ln>
          </p:spPr>
          <p:txBody>
            <a:bodyPr anchorCtr="0" anchor="b" bIns="0" lIns="0" spcFirstLastPara="1" rIns="0" wrap="square" tIns="0">
              <a:noAutofit/>
            </a:bodyPr>
            <a:lstStyle/>
            <a:p>
              <a:pPr indent="0" lvl="0" marL="0" marR="0" rtl="0" algn="ctr">
                <a:lnSpc>
                  <a:spcPct val="80000"/>
                </a:lnSpc>
                <a:spcBef>
                  <a:spcPts val="0"/>
                </a:spcBef>
                <a:spcAft>
                  <a:spcPts val="0"/>
                </a:spcAft>
                <a:buClr>
                  <a:schemeClr val="accent2"/>
                </a:buClr>
                <a:buSzPts val="800"/>
                <a:buFont typeface="Helvetica Neue Light"/>
                <a:buNone/>
              </a:pPr>
              <a:r>
                <a:rPr b="0" i="0" lang="en-US" sz="800" u="none" cap="none" strike="noStrike">
                  <a:solidFill>
                    <a:schemeClr val="accent2"/>
                  </a:solidFill>
                  <a:latin typeface="Helvetica Neue Light"/>
                  <a:ea typeface="Helvetica Neue Light"/>
                  <a:cs typeface="Helvetica Neue Light"/>
                  <a:sym typeface="Helvetica Neue Light"/>
                </a:rPr>
                <a:t>right </a:t>
              </a:r>
              <a:endParaRPr/>
            </a:p>
            <a:p>
              <a:pPr indent="0" lvl="0" marL="0" marR="0" rtl="0" algn="ctr">
                <a:lnSpc>
                  <a:spcPct val="80000"/>
                </a:lnSpc>
                <a:spcBef>
                  <a:spcPts val="0"/>
                </a:spcBef>
                <a:spcAft>
                  <a:spcPts val="0"/>
                </a:spcAft>
                <a:buClr>
                  <a:schemeClr val="accent2"/>
                </a:buClr>
                <a:buSzPts val="800"/>
                <a:buFont typeface="Helvetica Neue Light"/>
                <a:buNone/>
              </a:pPr>
              <a:r>
                <a:rPr b="0" i="0" lang="en-US" sz="800" u="none" cap="none" strike="noStrike">
                  <a:solidFill>
                    <a:schemeClr val="accent2"/>
                  </a:solidFill>
                  <a:latin typeface="Helvetica Neue Light"/>
                  <a:ea typeface="Helvetica Neue Light"/>
                  <a:cs typeface="Helvetica Neue Light"/>
                  <a:sym typeface="Helvetica Neue Light"/>
                </a:rPr>
                <a:t>margin</a:t>
              </a:r>
              <a:endParaRPr/>
            </a:p>
          </p:txBody>
        </p:sp>
      </p:grpSp>
      <p:grpSp>
        <p:nvGrpSpPr>
          <p:cNvPr id="162" name="Google Shape;162;p23"/>
          <p:cNvGrpSpPr/>
          <p:nvPr/>
        </p:nvGrpSpPr>
        <p:grpSpPr>
          <a:xfrm>
            <a:off x="-1714499" y="671513"/>
            <a:ext cx="1714500" cy="5661881"/>
            <a:chOff x="-1285875" y="671512"/>
            <a:chExt cx="1285875" cy="5661881"/>
          </a:xfrm>
        </p:grpSpPr>
        <p:grpSp>
          <p:nvGrpSpPr>
            <p:cNvPr id="163" name="Google Shape;163;p23"/>
            <p:cNvGrpSpPr/>
            <p:nvPr/>
          </p:nvGrpSpPr>
          <p:grpSpPr>
            <a:xfrm>
              <a:off x="-781051" y="671512"/>
              <a:ext cx="733426" cy="180975"/>
              <a:chOff x="-781051" y="671512"/>
              <a:chExt cx="733426" cy="180975"/>
            </a:xfrm>
          </p:grpSpPr>
          <p:cxnSp>
            <p:nvCxnSpPr>
              <p:cNvPr id="164" name="Google Shape;164;p23"/>
              <p:cNvCxnSpPr/>
              <p:nvPr/>
            </p:nvCxnSpPr>
            <p:spPr>
              <a:xfrm>
                <a:off x="-361950" y="752475"/>
                <a:ext cx="314325" cy="0"/>
              </a:xfrm>
              <a:prstGeom prst="straightConnector1">
                <a:avLst/>
              </a:prstGeom>
              <a:noFill/>
              <a:ln cap="flat" cmpd="sng" w="12700">
                <a:solidFill>
                  <a:schemeClr val="accent2"/>
                </a:solidFill>
                <a:prstDash val="solid"/>
                <a:round/>
                <a:headEnd len="sm" w="sm" type="none"/>
                <a:tailEnd len="med" w="med" type="stealth"/>
              </a:ln>
            </p:spPr>
          </p:cxnSp>
          <p:sp>
            <p:nvSpPr>
              <p:cNvPr id="165" name="Google Shape;165;p23"/>
              <p:cNvSpPr txBox="1"/>
              <p:nvPr/>
            </p:nvSpPr>
            <p:spPr>
              <a:xfrm>
                <a:off x="-781051" y="671512"/>
                <a:ext cx="357188" cy="180975"/>
              </a:xfrm>
              <a:prstGeom prst="rect">
                <a:avLst/>
              </a:prstGeom>
              <a:noFill/>
              <a:ln>
                <a:noFill/>
              </a:ln>
            </p:spPr>
            <p:txBody>
              <a:bodyPr anchorCtr="0" anchor="ctr" bIns="0" lIns="0" spcFirstLastPara="1" rIns="0" wrap="square" tIns="0">
                <a:noAutofit/>
              </a:bodyPr>
              <a:lstStyle/>
              <a:p>
                <a:pPr indent="0" lvl="0" marL="0" marR="0" rtl="0" algn="r">
                  <a:lnSpc>
                    <a:spcPct val="80000"/>
                  </a:lnSpc>
                  <a:spcBef>
                    <a:spcPts val="0"/>
                  </a:spcBef>
                  <a:spcAft>
                    <a:spcPts val="0"/>
                  </a:spcAft>
                  <a:buClr>
                    <a:schemeClr val="accent2"/>
                  </a:buClr>
                  <a:buSzPts val="800"/>
                  <a:buFont typeface="Helvetica Neue Light"/>
                  <a:buNone/>
                </a:pPr>
                <a:r>
                  <a:rPr b="0" i="0" lang="en-US" sz="800" u="none" cap="none" strike="noStrike">
                    <a:solidFill>
                      <a:schemeClr val="accent2"/>
                    </a:solidFill>
                    <a:latin typeface="Helvetica Neue Light"/>
                    <a:ea typeface="Helvetica Neue Light"/>
                    <a:cs typeface="Helvetica Neue Light"/>
                    <a:sym typeface="Helvetica Neue Light"/>
                  </a:rPr>
                  <a:t>title </a:t>
                </a:r>
                <a:br>
                  <a:rPr b="0" i="0" lang="en-US" sz="800" u="none" cap="none" strike="noStrike">
                    <a:solidFill>
                      <a:schemeClr val="accent2"/>
                    </a:solidFill>
                    <a:latin typeface="Helvetica Neue Light"/>
                    <a:ea typeface="Helvetica Neue Light"/>
                    <a:cs typeface="Helvetica Neue Light"/>
                    <a:sym typeface="Helvetica Neue Light"/>
                  </a:rPr>
                </a:br>
                <a:r>
                  <a:rPr b="0" i="0" lang="en-US" sz="800" u="none" cap="none" strike="noStrike">
                    <a:solidFill>
                      <a:schemeClr val="accent2"/>
                    </a:solidFill>
                    <a:latin typeface="Helvetica Neue Light"/>
                    <a:ea typeface="Helvetica Neue Light"/>
                    <a:cs typeface="Helvetica Neue Light"/>
                    <a:sym typeface="Helvetica Neue Light"/>
                  </a:rPr>
                  <a:t>line</a:t>
                </a:r>
                <a:endParaRPr/>
              </a:p>
            </p:txBody>
          </p:sp>
        </p:grpSp>
        <p:grpSp>
          <p:nvGrpSpPr>
            <p:cNvPr id="166" name="Google Shape;166;p23"/>
            <p:cNvGrpSpPr/>
            <p:nvPr/>
          </p:nvGrpSpPr>
          <p:grpSpPr>
            <a:xfrm>
              <a:off x="-781051" y="992187"/>
              <a:ext cx="733426" cy="180975"/>
              <a:chOff x="-781051" y="992187"/>
              <a:chExt cx="733426" cy="180975"/>
            </a:xfrm>
          </p:grpSpPr>
          <p:cxnSp>
            <p:nvCxnSpPr>
              <p:cNvPr id="167" name="Google Shape;167;p23"/>
              <p:cNvCxnSpPr/>
              <p:nvPr/>
            </p:nvCxnSpPr>
            <p:spPr>
              <a:xfrm>
                <a:off x="-361950" y="1073150"/>
                <a:ext cx="314325" cy="0"/>
              </a:xfrm>
              <a:prstGeom prst="straightConnector1">
                <a:avLst/>
              </a:prstGeom>
              <a:noFill/>
              <a:ln cap="flat" cmpd="sng" w="12700">
                <a:solidFill>
                  <a:schemeClr val="accent2"/>
                </a:solidFill>
                <a:prstDash val="solid"/>
                <a:round/>
                <a:headEnd len="sm" w="sm" type="none"/>
                <a:tailEnd len="med" w="med" type="stealth"/>
              </a:ln>
            </p:spPr>
          </p:cxnSp>
          <p:sp>
            <p:nvSpPr>
              <p:cNvPr id="168" name="Google Shape;168;p23"/>
              <p:cNvSpPr txBox="1"/>
              <p:nvPr/>
            </p:nvSpPr>
            <p:spPr>
              <a:xfrm>
                <a:off x="-781051" y="992187"/>
                <a:ext cx="357188" cy="180975"/>
              </a:xfrm>
              <a:prstGeom prst="rect">
                <a:avLst/>
              </a:prstGeom>
              <a:noFill/>
              <a:ln>
                <a:noFill/>
              </a:ln>
            </p:spPr>
            <p:txBody>
              <a:bodyPr anchorCtr="0" anchor="ctr" bIns="0" lIns="0" spcFirstLastPara="1" rIns="0" wrap="square" tIns="0">
                <a:noAutofit/>
              </a:bodyPr>
              <a:lstStyle/>
              <a:p>
                <a:pPr indent="0" lvl="0" marL="0" marR="0" rtl="0" algn="r">
                  <a:lnSpc>
                    <a:spcPct val="80000"/>
                  </a:lnSpc>
                  <a:spcBef>
                    <a:spcPts val="0"/>
                  </a:spcBef>
                  <a:spcAft>
                    <a:spcPts val="0"/>
                  </a:spcAft>
                  <a:buClr>
                    <a:schemeClr val="accent2"/>
                  </a:buClr>
                  <a:buSzPts val="800"/>
                  <a:buFont typeface="Helvetica Neue Light"/>
                  <a:buNone/>
                </a:pPr>
                <a:r>
                  <a:rPr b="0" i="0" lang="en-US" sz="800" u="none" cap="none" strike="noStrike">
                    <a:solidFill>
                      <a:schemeClr val="accent2"/>
                    </a:solidFill>
                    <a:latin typeface="Helvetica Neue Light"/>
                    <a:ea typeface="Helvetica Neue Light"/>
                    <a:cs typeface="Helvetica Neue Light"/>
                    <a:sym typeface="Helvetica Neue Light"/>
                  </a:rPr>
                  <a:t>subtitle</a:t>
                </a:r>
                <a:br>
                  <a:rPr b="0" i="0" lang="en-US" sz="800" u="none" cap="none" strike="noStrike">
                    <a:solidFill>
                      <a:schemeClr val="accent2"/>
                    </a:solidFill>
                    <a:latin typeface="Helvetica Neue Light"/>
                    <a:ea typeface="Helvetica Neue Light"/>
                    <a:cs typeface="Helvetica Neue Light"/>
                    <a:sym typeface="Helvetica Neue Light"/>
                  </a:rPr>
                </a:br>
                <a:r>
                  <a:rPr b="0" i="0" lang="en-US" sz="800" u="none" cap="none" strike="noStrike">
                    <a:solidFill>
                      <a:schemeClr val="accent2"/>
                    </a:solidFill>
                    <a:latin typeface="Helvetica Neue Light"/>
                    <a:ea typeface="Helvetica Neue Light"/>
                    <a:cs typeface="Helvetica Neue Light"/>
                    <a:sym typeface="Helvetica Neue Light"/>
                  </a:rPr>
                  <a:t>line</a:t>
                </a:r>
                <a:endParaRPr/>
              </a:p>
            </p:txBody>
          </p:sp>
        </p:grpSp>
        <p:grpSp>
          <p:nvGrpSpPr>
            <p:cNvPr id="169" name="Google Shape;169;p23"/>
            <p:cNvGrpSpPr/>
            <p:nvPr/>
          </p:nvGrpSpPr>
          <p:grpSpPr>
            <a:xfrm>
              <a:off x="-1038225" y="1312862"/>
              <a:ext cx="990600" cy="180975"/>
              <a:chOff x="-1038225" y="1312862"/>
              <a:chExt cx="990600" cy="180975"/>
            </a:xfrm>
          </p:grpSpPr>
          <p:cxnSp>
            <p:nvCxnSpPr>
              <p:cNvPr id="170" name="Google Shape;170;p23"/>
              <p:cNvCxnSpPr/>
              <p:nvPr/>
            </p:nvCxnSpPr>
            <p:spPr>
              <a:xfrm>
                <a:off x="-361950" y="1393825"/>
                <a:ext cx="314325" cy="0"/>
              </a:xfrm>
              <a:prstGeom prst="straightConnector1">
                <a:avLst/>
              </a:prstGeom>
              <a:noFill/>
              <a:ln cap="flat" cmpd="sng" w="12700">
                <a:solidFill>
                  <a:schemeClr val="accent2"/>
                </a:solidFill>
                <a:prstDash val="solid"/>
                <a:round/>
                <a:headEnd len="sm" w="sm" type="none"/>
                <a:tailEnd len="med" w="med" type="stealth"/>
              </a:ln>
            </p:spPr>
          </p:cxnSp>
          <p:sp>
            <p:nvSpPr>
              <p:cNvPr id="171" name="Google Shape;171;p23"/>
              <p:cNvSpPr txBox="1"/>
              <p:nvPr/>
            </p:nvSpPr>
            <p:spPr>
              <a:xfrm>
                <a:off x="-1038225" y="1312862"/>
                <a:ext cx="614362" cy="180975"/>
              </a:xfrm>
              <a:prstGeom prst="rect">
                <a:avLst/>
              </a:prstGeom>
              <a:noFill/>
              <a:ln>
                <a:noFill/>
              </a:ln>
            </p:spPr>
            <p:txBody>
              <a:bodyPr anchorCtr="0" anchor="ctr" bIns="0" lIns="0" spcFirstLastPara="1" rIns="0" wrap="square" tIns="0">
                <a:noAutofit/>
              </a:bodyPr>
              <a:lstStyle/>
              <a:p>
                <a:pPr indent="0" lvl="0" marL="0" marR="0" rtl="0" algn="r">
                  <a:lnSpc>
                    <a:spcPct val="80000"/>
                  </a:lnSpc>
                  <a:spcBef>
                    <a:spcPts val="0"/>
                  </a:spcBef>
                  <a:spcAft>
                    <a:spcPts val="0"/>
                  </a:spcAft>
                  <a:buClr>
                    <a:schemeClr val="accent2"/>
                  </a:buClr>
                  <a:buSzPts val="800"/>
                  <a:buFont typeface="Helvetica Neue Light"/>
                  <a:buNone/>
                </a:pPr>
                <a:r>
                  <a:rPr b="0" i="0" lang="en-US" sz="800" u="none" cap="none" strike="noStrike">
                    <a:solidFill>
                      <a:schemeClr val="accent2"/>
                    </a:solidFill>
                    <a:latin typeface="Helvetica Neue Light"/>
                    <a:ea typeface="Helvetica Neue Light"/>
                    <a:cs typeface="Helvetica Neue Light"/>
                    <a:sym typeface="Helvetica Neue Light"/>
                  </a:rPr>
                  <a:t>content top margin</a:t>
                </a:r>
                <a:endParaRPr/>
              </a:p>
            </p:txBody>
          </p:sp>
        </p:grpSp>
        <p:cxnSp>
          <p:nvCxnSpPr>
            <p:cNvPr id="172" name="Google Shape;172;p23"/>
            <p:cNvCxnSpPr/>
            <p:nvPr/>
          </p:nvCxnSpPr>
          <p:spPr>
            <a:xfrm>
              <a:off x="-361950" y="3429000"/>
              <a:ext cx="361950" cy="0"/>
            </a:xfrm>
            <a:prstGeom prst="straightConnector1">
              <a:avLst/>
            </a:prstGeom>
            <a:noFill/>
            <a:ln cap="flat" cmpd="sng" w="12700">
              <a:solidFill>
                <a:schemeClr val="accent6"/>
              </a:solidFill>
              <a:prstDash val="solid"/>
              <a:round/>
              <a:headEnd len="sm" w="sm" type="none"/>
              <a:tailEnd len="med" w="med" type="stealth"/>
            </a:ln>
          </p:spPr>
        </p:cxnSp>
        <p:sp>
          <p:nvSpPr>
            <p:cNvPr id="173" name="Google Shape;173;p23"/>
            <p:cNvSpPr txBox="1"/>
            <p:nvPr/>
          </p:nvSpPr>
          <p:spPr>
            <a:xfrm>
              <a:off x="-1038225" y="3338513"/>
              <a:ext cx="614362" cy="180975"/>
            </a:xfrm>
            <a:prstGeom prst="rect">
              <a:avLst/>
            </a:prstGeom>
            <a:noFill/>
            <a:ln>
              <a:noFill/>
            </a:ln>
          </p:spPr>
          <p:txBody>
            <a:bodyPr anchorCtr="0" anchor="ctr" bIns="0" lIns="0" spcFirstLastPara="1" rIns="0" wrap="square" tIns="0">
              <a:noAutofit/>
            </a:bodyPr>
            <a:lstStyle/>
            <a:p>
              <a:pPr indent="0" lvl="0" marL="0" marR="0" rtl="0" algn="r">
                <a:lnSpc>
                  <a:spcPct val="80000"/>
                </a:lnSpc>
                <a:spcBef>
                  <a:spcPts val="0"/>
                </a:spcBef>
                <a:spcAft>
                  <a:spcPts val="0"/>
                </a:spcAft>
                <a:buClr>
                  <a:schemeClr val="accent2"/>
                </a:buClr>
                <a:buSzPts val="800"/>
                <a:buFont typeface="Helvetica Neue Light"/>
                <a:buNone/>
              </a:pPr>
              <a:r>
                <a:rPr b="0" i="0" lang="en-US" sz="800" u="none" cap="none" strike="noStrike">
                  <a:solidFill>
                    <a:schemeClr val="accent2"/>
                  </a:solidFill>
                  <a:latin typeface="Helvetica Neue Light"/>
                  <a:ea typeface="Helvetica Neue Light"/>
                  <a:cs typeface="Helvetica Neue Light"/>
                  <a:sym typeface="Helvetica Neue Light"/>
                </a:rPr>
                <a:t>center</a:t>
              </a:r>
              <a:endParaRPr/>
            </a:p>
          </p:txBody>
        </p:sp>
        <p:grpSp>
          <p:nvGrpSpPr>
            <p:cNvPr id="174" name="Google Shape;174;p23"/>
            <p:cNvGrpSpPr/>
            <p:nvPr/>
          </p:nvGrpSpPr>
          <p:grpSpPr>
            <a:xfrm>
              <a:off x="-1285875" y="6152418"/>
              <a:ext cx="1238250" cy="180975"/>
              <a:chOff x="-1285875" y="6152418"/>
              <a:chExt cx="1238250" cy="180975"/>
            </a:xfrm>
          </p:grpSpPr>
          <p:cxnSp>
            <p:nvCxnSpPr>
              <p:cNvPr id="175" name="Google Shape;175;p23"/>
              <p:cNvCxnSpPr/>
              <p:nvPr/>
            </p:nvCxnSpPr>
            <p:spPr>
              <a:xfrm>
                <a:off x="-361950" y="6242906"/>
                <a:ext cx="314325" cy="0"/>
              </a:xfrm>
              <a:prstGeom prst="straightConnector1">
                <a:avLst/>
              </a:prstGeom>
              <a:noFill/>
              <a:ln cap="flat" cmpd="sng" w="12700">
                <a:solidFill>
                  <a:schemeClr val="accent2"/>
                </a:solidFill>
                <a:prstDash val="solid"/>
                <a:round/>
                <a:headEnd len="sm" w="sm" type="none"/>
                <a:tailEnd len="med" w="med" type="stealth"/>
              </a:ln>
            </p:spPr>
          </p:cxnSp>
          <p:sp>
            <p:nvSpPr>
              <p:cNvPr id="176" name="Google Shape;176;p23"/>
              <p:cNvSpPr txBox="1"/>
              <p:nvPr/>
            </p:nvSpPr>
            <p:spPr>
              <a:xfrm>
                <a:off x="-1285875" y="6152418"/>
                <a:ext cx="862012" cy="180975"/>
              </a:xfrm>
              <a:prstGeom prst="rect">
                <a:avLst/>
              </a:prstGeom>
              <a:noFill/>
              <a:ln>
                <a:noFill/>
              </a:ln>
            </p:spPr>
            <p:txBody>
              <a:bodyPr anchorCtr="0" anchor="ctr" bIns="0" lIns="0" spcFirstLastPara="1" rIns="0" wrap="square" tIns="0">
                <a:noAutofit/>
              </a:bodyPr>
              <a:lstStyle/>
              <a:p>
                <a:pPr indent="0" lvl="0" marL="0" marR="0" rtl="0" algn="r">
                  <a:lnSpc>
                    <a:spcPct val="80000"/>
                  </a:lnSpc>
                  <a:spcBef>
                    <a:spcPts val="0"/>
                  </a:spcBef>
                  <a:spcAft>
                    <a:spcPts val="0"/>
                  </a:spcAft>
                  <a:buClr>
                    <a:schemeClr val="accent2"/>
                  </a:buClr>
                  <a:buSzPts val="800"/>
                  <a:buFont typeface="Helvetica Neue Light"/>
                  <a:buNone/>
                </a:pPr>
                <a:r>
                  <a:rPr b="0" i="0" lang="en-US" sz="800" u="none" cap="none" strike="noStrike">
                    <a:solidFill>
                      <a:schemeClr val="accent2"/>
                    </a:solidFill>
                    <a:latin typeface="Helvetica Neue Light"/>
                    <a:ea typeface="Helvetica Neue Light"/>
                    <a:cs typeface="Helvetica Neue Light"/>
                    <a:sym typeface="Helvetica Neue Light"/>
                  </a:rPr>
                  <a:t>content bottom margin</a:t>
                </a:r>
                <a:endParaRPr/>
              </a:p>
            </p:txBody>
          </p:sp>
        </p:grpSp>
      </p:grpSp>
      <p:grpSp>
        <p:nvGrpSpPr>
          <p:cNvPr id="177" name="Google Shape;177;p23"/>
          <p:cNvGrpSpPr/>
          <p:nvPr/>
        </p:nvGrpSpPr>
        <p:grpSpPr>
          <a:xfrm>
            <a:off x="12190672" y="671512"/>
            <a:ext cx="1724245" cy="5661880"/>
            <a:chOff x="9143004" y="671512"/>
            <a:chExt cx="1293184" cy="5661880"/>
          </a:xfrm>
        </p:grpSpPr>
        <p:grpSp>
          <p:nvGrpSpPr>
            <p:cNvPr id="178" name="Google Shape;178;p23"/>
            <p:cNvGrpSpPr/>
            <p:nvPr/>
          </p:nvGrpSpPr>
          <p:grpSpPr>
            <a:xfrm>
              <a:off x="9190629" y="671512"/>
              <a:ext cx="740735" cy="180975"/>
              <a:chOff x="9190629" y="671512"/>
              <a:chExt cx="740735" cy="180975"/>
            </a:xfrm>
          </p:grpSpPr>
          <p:sp>
            <p:nvSpPr>
              <p:cNvPr id="179" name="Google Shape;179;p23"/>
              <p:cNvSpPr txBox="1"/>
              <p:nvPr/>
            </p:nvSpPr>
            <p:spPr>
              <a:xfrm>
                <a:off x="9574176" y="671512"/>
                <a:ext cx="357188" cy="180975"/>
              </a:xfrm>
              <a:prstGeom prst="rect">
                <a:avLst/>
              </a:prstGeom>
              <a:noFill/>
              <a:ln>
                <a:noFill/>
              </a:ln>
            </p:spPr>
            <p:txBody>
              <a:bodyPr anchorCtr="0" anchor="ctr" bIns="0" lIns="0" spcFirstLastPara="1" rIns="0" wrap="square" tIns="0">
                <a:noAutofit/>
              </a:bodyPr>
              <a:lstStyle/>
              <a:p>
                <a:pPr indent="0" lvl="0" marL="0" marR="0" rtl="0" algn="l">
                  <a:lnSpc>
                    <a:spcPct val="80000"/>
                  </a:lnSpc>
                  <a:spcBef>
                    <a:spcPts val="0"/>
                  </a:spcBef>
                  <a:spcAft>
                    <a:spcPts val="0"/>
                  </a:spcAft>
                  <a:buClr>
                    <a:schemeClr val="accent2"/>
                  </a:buClr>
                  <a:buSzPts val="800"/>
                  <a:buFont typeface="Helvetica Neue Light"/>
                  <a:buNone/>
                </a:pPr>
                <a:r>
                  <a:rPr b="0" i="0" lang="en-US" sz="800" u="none" cap="none" strike="noStrike">
                    <a:solidFill>
                      <a:schemeClr val="accent2"/>
                    </a:solidFill>
                    <a:latin typeface="Helvetica Neue Light"/>
                    <a:ea typeface="Helvetica Neue Light"/>
                    <a:cs typeface="Helvetica Neue Light"/>
                    <a:sym typeface="Helvetica Neue Light"/>
                  </a:rPr>
                  <a:t>title </a:t>
                </a:r>
                <a:br>
                  <a:rPr b="0" i="0" lang="en-US" sz="800" u="none" cap="none" strike="noStrike">
                    <a:solidFill>
                      <a:schemeClr val="accent2"/>
                    </a:solidFill>
                    <a:latin typeface="Helvetica Neue Light"/>
                    <a:ea typeface="Helvetica Neue Light"/>
                    <a:cs typeface="Helvetica Neue Light"/>
                    <a:sym typeface="Helvetica Neue Light"/>
                  </a:rPr>
                </a:br>
                <a:r>
                  <a:rPr b="0" i="0" lang="en-US" sz="800" u="none" cap="none" strike="noStrike">
                    <a:solidFill>
                      <a:schemeClr val="accent2"/>
                    </a:solidFill>
                    <a:latin typeface="Helvetica Neue Light"/>
                    <a:ea typeface="Helvetica Neue Light"/>
                    <a:cs typeface="Helvetica Neue Light"/>
                    <a:sym typeface="Helvetica Neue Light"/>
                  </a:rPr>
                  <a:t>line</a:t>
                </a:r>
                <a:endParaRPr/>
              </a:p>
            </p:txBody>
          </p:sp>
          <p:cxnSp>
            <p:nvCxnSpPr>
              <p:cNvPr id="180" name="Google Shape;180;p23"/>
              <p:cNvCxnSpPr/>
              <p:nvPr/>
            </p:nvCxnSpPr>
            <p:spPr>
              <a:xfrm rot="10800000">
                <a:off x="9190629" y="752475"/>
                <a:ext cx="314325" cy="0"/>
              </a:xfrm>
              <a:prstGeom prst="straightConnector1">
                <a:avLst/>
              </a:prstGeom>
              <a:noFill/>
              <a:ln cap="flat" cmpd="sng" w="12700">
                <a:solidFill>
                  <a:schemeClr val="accent2"/>
                </a:solidFill>
                <a:prstDash val="solid"/>
                <a:round/>
                <a:headEnd len="sm" w="sm" type="none"/>
                <a:tailEnd len="med" w="med" type="stealth"/>
              </a:ln>
            </p:spPr>
          </p:cxnSp>
        </p:grpSp>
        <p:grpSp>
          <p:nvGrpSpPr>
            <p:cNvPr id="181" name="Google Shape;181;p23"/>
            <p:cNvGrpSpPr/>
            <p:nvPr/>
          </p:nvGrpSpPr>
          <p:grpSpPr>
            <a:xfrm>
              <a:off x="9190629" y="992187"/>
              <a:ext cx="740735" cy="180975"/>
              <a:chOff x="9190629" y="992187"/>
              <a:chExt cx="740735" cy="180975"/>
            </a:xfrm>
          </p:grpSpPr>
          <p:sp>
            <p:nvSpPr>
              <p:cNvPr id="182" name="Google Shape;182;p23"/>
              <p:cNvSpPr txBox="1"/>
              <p:nvPr/>
            </p:nvSpPr>
            <p:spPr>
              <a:xfrm>
                <a:off x="9574176" y="992187"/>
                <a:ext cx="357188" cy="180975"/>
              </a:xfrm>
              <a:prstGeom prst="rect">
                <a:avLst/>
              </a:prstGeom>
              <a:noFill/>
              <a:ln>
                <a:noFill/>
              </a:ln>
            </p:spPr>
            <p:txBody>
              <a:bodyPr anchorCtr="0" anchor="ctr" bIns="0" lIns="0" spcFirstLastPara="1" rIns="0" wrap="square" tIns="0">
                <a:noAutofit/>
              </a:bodyPr>
              <a:lstStyle/>
              <a:p>
                <a:pPr indent="0" lvl="0" marL="0" marR="0" rtl="0" algn="l">
                  <a:lnSpc>
                    <a:spcPct val="80000"/>
                  </a:lnSpc>
                  <a:spcBef>
                    <a:spcPts val="0"/>
                  </a:spcBef>
                  <a:spcAft>
                    <a:spcPts val="0"/>
                  </a:spcAft>
                  <a:buClr>
                    <a:schemeClr val="accent2"/>
                  </a:buClr>
                  <a:buSzPts val="800"/>
                  <a:buFont typeface="Helvetica Neue Light"/>
                  <a:buNone/>
                </a:pPr>
                <a:r>
                  <a:rPr b="0" i="0" lang="en-US" sz="800" u="none" cap="none" strike="noStrike">
                    <a:solidFill>
                      <a:schemeClr val="accent2"/>
                    </a:solidFill>
                    <a:latin typeface="Helvetica Neue Light"/>
                    <a:ea typeface="Helvetica Neue Light"/>
                    <a:cs typeface="Helvetica Neue Light"/>
                    <a:sym typeface="Helvetica Neue Light"/>
                  </a:rPr>
                  <a:t>subtitle</a:t>
                </a:r>
                <a:br>
                  <a:rPr b="0" i="0" lang="en-US" sz="800" u="none" cap="none" strike="noStrike">
                    <a:solidFill>
                      <a:schemeClr val="accent2"/>
                    </a:solidFill>
                    <a:latin typeface="Helvetica Neue Light"/>
                    <a:ea typeface="Helvetica Neue Light"/>
                    <a:cs typeface="Helvetica Neue Light"/>
                    <a:sym typeface="Helvetica Neue Light"/>
                  </a:rPr>
                </a:br>
                <a:r>
                  <a:rPr b="0" i="0" lang="en-US" sz="800" u="none" cap="none" strike="noStrike">
                    <a:solidFill>
                      <a:schemeClr val="accent2"/>
                    </a:solidFill>
                    <a:latin typeface="Helvetica Neue Light"/>
                    <a:ea typeface="Helvetica Neue Light"/>
                    <a:cs typeface="Helvetica Neue Light"/>
                    <a:sym typeface="Helvetica Neue Light"/>
                  </a:rPr>
                  <a:t>line</a:t>
                </a:r>
                <a:endParaRPr/>
              </a:p>
            </p:txBody>
          </p:sp>
          <p:cxnSp>
            <p:nvCxnSpPr>
              <p:cNvPr id="183" name="Google Shape;183;p23"/>
              <p:cNvCxnSpPr/>
              <p:nvPr/>
            </p:nvCxnSpPr>
            <p:spPr>
              <a:xfrm rot="10800000">
                <a:off x="9190629" y="1073150"/>
                <a:ext cx="314325" cy="0"/>
              </a:xfrm>
              <a:prstGeom prst="straightConnector1">
                <a:avLst/>
              </a:prstGeom>
              <a:noFill/>
              <a:ln cap="flat" cmpd="sng" w="12700">
                <a:solidFill>
                  <a:schemeClr val="accent2"/>
                </a:solidFill>
                <a:prstDash val="solid"/>
                <a:round/>
                <a:headEnd len="sm" w="sm" type="none"/>
                <a:tailEnd len="med" w="med" type="stealth"/>
              </a:ln>
            </p:spPr>
          </p:cxnSp>
        </p:grpSp>
        <p:grpSp>
          <p:nvGrpSpPr>
            <p:cNvPr id="184" name="Google Shape;184;p23"/>
            <p:cNvGrpSpPr/>
            <p:nvPr/>
          </p:nvGrpSpPr>
          <p:grpSpPr>
            <a:xfrm>
              <a:off x="9190629" y="1312862"/>
              <a:ext cx="997909" cy="180975"/>
              <a:chOff x="9190629" y="1312862"/>
              <a:chExt cx="997909" cy="180975"/>
            </a:xfrm>
          </p:grpSpPr>
          <p:sp>
            <p:nvSpPr>
              <p:cNvPr id="185" name="Google Shape;185;p23"/>
              <p:cNvSpPr txBox="1"/>
              <p:nvPr/>
            </p:nvSpPr>
            <p:spPr>
              <a:xfrm>
                <a:off x="9574176" y="1312862"/>
                <a:ext cx="614362" cy="180975"/>
              </a:xfrm>
              <a:prstGeom prst="rect">
                <a:avLst/>
              </a:prstGeom>
              <a:noFill/>
              <a:ln>
                <a:noFill/>
              </a:ln>
            </p:spPr>
            <p:txBody>
              <a:bodyPr anchorCtr="0" anchor="ctr" bIns="0" lIns="0" spcFirstLastPara="1" rIns="0" wrap="square" tIns="0">
                <a:noAutofit/>
              </a:bodyPr>
              <a:lstStyle/>
              <a:p>
                <a:pPr indent="0" lvl="0" marL="0" marR="0" rtl="0" algn="l">
                  <a:lnSpc>
                    <a:spcPct val="80000"/>
                  </a:lnSpc>
                  <a:spcBef>
                    <a:spcPts val="0"/>
                  </a:spcBef>
                  <a:spcAft>
                    <a:spcPts val="0"/>
                  </a:spcAft>
                  <a:buClr>
                    <a:schemeClr val="accent2"/>
                  </a:buClr>
                  <a:buSzPts val="800"/>
                  <a:buFont typeface="Helvetica Neue Light"/>
                  <a:buNone/>
                </a:pPr>
                <a:r>
                  <a:rPr b="0" i="0" lang="en-US" sz="800" u="none" cap="none" strike="noStrike">
                    <a:solidFill>
                      <a:schemeClr val="accent2"/>
                    </a:solidFill>
                    <a:latin typeface="Helvetica Neue Light"/>
                    <a:ea typeface="Helvetica Neue Light"/>
                    <a:cs typeface="Helvetica Neue Light"/>
                    <a:sym typeface="Helvetica Neue Light"/>
                  </a:rPr>
                  <a:t>content top margin</a:t>
                </a:r>
                <a:endParaRPr/>
              </a:p>
            </p:txBody>
          </p:sp>
          <p:cxnSp>
            <p:nvCxnSpPr>
              <p:cNvPr id="186" name="Google Shape;186;p23"/>
              <p:cNvCxnSpPr/>
              <p:nvPr/>
            </p:nvCxnSpPr>
            <p:spPr>
              <a:xfrm rot="10800000">
                <a:off x="9190629" y="1393825"/>
                <a:ext cx="314325" cy="0"/>
              </a:xfrm>
              <a:prstGeom prst="straightConnector1">
                <a:avLst/>
              </a:prstGeom>
              <a:noFill/>
              <a:ln cap="flat" cmpd="sng" w="12700">
                <a:solidFill>
                  <a:schemeClr val="accent2"/>
                </a:solidFill>
                <a:prstDash val="solid"/>
                <a:round/>
                <a:headEnd len="sm" w="sm" type="none"/>
                <a:tailEnd len="med" w="med" type="stealth"/>
              </a:ln>
            </p:spPr>
          </p:cxnSp>
        </p:grpSp>
        <p:cxnSp>
          <p:nvCxnSpPr>
            <p:cNvPr id="187" name="Google Shape;187;p23"/>
            <p:cNvCxnSpPr/>
            <p:nvPr/>
          </p:nvCxnSpPr>
          <p:spPr>
            <a:xfrm rot="10800000">
              <a:off x="9143004" y="3429000"/>
              <a:ext cx="361950" cy="0"/>
            </a:xfrm>
            <a:prstGeom prst="straightConnector1">
              <a:avLst/>
            </a:prstGeom>
            <a:noFill/>
            <a:ln cap="flat" cmpd="sng" w="12700">
              <a:solidFill>
                <a:schemeClr val="accent6"/>
              </a:solidFill>
              <a:prstDash val="solid"/>
              <a:round/>
              <a:headEnd len="sm" w="sm" type="none"/>
              <a:tailEnd len="med" w="med" type="stealth"/>
            </a:ln>
          </p:spPr>
        </p:cxnSp>
        <p:sp>
          <p:nvSpPr>
            <p:cNvPr id="188" name="Google Shape;188;p23"/>
            <p:cNvSpPr txBox="1"/>
            <p:nvPr/>
          </p:nvSpPr>
          <p:spPr>
            <a:xfrm>
              <a:off x="9574176" y="3338513"/>
              <a:ext cx="614362" cy="180975"/>
            </a:xfrm>
            <a:prstGeom prst="rect">
              <a:avLst/>
            </a:prstGeom>
            <a:noFill/>
            <a:ln>
              <a:noFill/>
            </a:ln>
          </p:spPr>
          <p:txBody>
            <a:bodyPr anchorCtr="0" anchor="ctr" bIns="0" lIns="0" spcFirstLastPara="1" rIns="0" wrap="square" tIns="0">
              <a:noAutofit/>
            </a:bodyPr>
            <a:lstStyle/>
            <a:p>
              <a:pPr indent="0" lvl="0" marL="0" marR="0" rtl="0" algn="l">
                <a:lnSpc>
                  <a:spcPct val="80000"/>
                </a:lnSpc>
                <a:spcBef>
                  <a:spcPts val="0"/>
                </a:spcBef>
                <a:spcAft>
                  <a:spcPts val="0"/>
                </a:spcAft>
                <a:buClr>
                  <a:schemeClr val="accent2"/>
                </a:buClr>
                <a:buSzPts val="800"/>
                <a:buFont typeface="Helvetica Neue Light"/>
                <a:buNone/>
              </a:pPr>
              <a:r>
                <a:rPr b="0" i="0" lang="en-US" sz="800" u="none" cap="none" strike="noStrike">
                  <a:solidFill>
                    <a:schemeClr val="accent2"/>
                  </a:solidFill>
                  <a:latin typeface="Helvetica Neue Light"/>
                  <a:ea typeface="Helvetica Neue Light"/>
                  <a:cs typeface="Helvetica Neue Light"/>
                  <a:sym typeface="Helvetica Neue Light"/>
                </a:rPr>
                <a:t>center</a:t>
              </a:r>
              <a:endParaRPr/>
            </a:p>
          </p:txBody>
        </p:sp>
        <p:grpSp>
          <p:nvGrpSpPr>
            <p:cNvPr id="189" name="Google Shape;189;p23"/>
            <p:cNvGrpSpPr/>
            <p:nvPr/>
          </p:nvGrpSpPr>
          <p:grpSpPr>
            <a:xfrm>
              <a:off x="9190629" y="6152417"/>
              <a:ext cx="1245559" cy="180975"/>
              <a:chOff x="9190629" y="6152417"/>
              <a:chExt cx="1245559" cy="180975"/>
            </a:xfrm>
          </p:grpSpPr>
          <p:sp>
            <p:nvSpPr>
              <p:cNvPr id="190" name="Google Shape;190;p23"/>
              <p:cNvSpPr txBox="1"/>
              <p:nvPr/>
            </p:nvSpPr>
            <p:spPr>
              <a:xfrm>
                <a:off x="9574176" y="6152417"/>
                <a:ext cx="862012" cy="180975"/>
              </a:xfrm>
              <a:prstGeom prst="rect">
                <a:avLst/>
              </a:prstGeom>
              <a:noFill/>
              <a:ln>
                <a:noFill/>
              </a:ln>
            </p:spPr>
            <p:txBody>
              <a:bodyPr anchorCtr="0" anchor="ctr" bIns="0" lIns="0" spcFirstLastPara="1" rIns="0" wrap="square" tIns="0">
                <a:noAutofit/>
              </a:bodyPr>
              <a:lstStyle/>
              <a:p>
                <a:pPr indent="0" lvl="0" marL="0" marR="0" rtl="0" algn="l">
                  <a:lnSpc>
                    <a:spcPct val="80000"/>
                  </a:lnSpc>
                  <a:spcBef>
                    <a:spcPts val="0"/>
                  </a:spcBef>
                  <a:spcAft>
                    <a:spcPts val="0"/>
                  </a:spcAft>
                  <a:buClr>
                    <a:schemeClr val="accent2"/>
                  </a:buClr>
                  <a:buSzPts val="800"/>
                  <a:buFont typeface="Helvetica Neue Light"/>
                  <a:buNone/>
                </a:pPr>
                <a:r>
                  <a:rPr b="0" i="0" lang="en-US" sz="800" u="none" cap="none" strike="noStrike">
                    <a:solidFill>
                      <a:schemeClr val="accent2"/>
                    </a:solidFill>
                    <a:latin typeface="Helvetica Neue Light"/>
                    <a:ea typeface="Helvetica Neue Light"/>
                    <a:cs typeface="Helvetica Neue Light"/>
                    <a:sym typeface="Helvetica Neue Light"/>
                  </a:rPr>
                  <a:t>content bottom margin</a:t>
                </a:r>
                <a:endParaRPr/>
              </a:p>
            </p:txBody>
          </p:sp>
          <p:cxnSp>
            <p:nvCxnSpPr>
              <p:cNvPr id="191" name="Google Shape;191;p23"/>
              <p:cNvCxnSpPr/>
              <p:nvPr/>
            </p:nvCxnSpPr>
            <p:spPr>
              <a:xfrm rot="10800000">
                <a:off x="9190629" y="6242905"/>
                <a:ext cx="314325" cy="0"/>
              </a:xfrm>
              <a:prstGeom prst="straightConnector1">
                <a:avLst/>
              </a:prstGeom>
              <a:noFill/>
              <a:ln cap="flat" cmpd="sng" w="12700">
                <a:solidFill>
                  <a:schemeClr val="accent2"/>
                </a:solidFill>
                <a:prstDash val="solid"/>
                <a:round/>
                <a:headEnd len="sm" w="sm" type="none"/>
                <a:tailEnd len="med" w="med" type="stealth"/>
              </a:ln>
            </p:spPr>
          </p:cxnSp>
        </p:grpSp>
      </p:grpSp>
      <p:grpSp>
        <p:nvGrpSpPr>
          <p:cNvPr id="192" name="Google Shape;192;p23"/>
          <p:cNvGrpSpPr/>
          <p:nvPr/>
        </p:nvGrpSpPr>
        <p:grpSpPr>
          <a:xfrm>
            <a:off x="133349" y="6899949"/>
            <a:ext cx="11941992" cy="531214"/>
            <a:chOff x="100012" y="-872451"/>
            <a:chExt cx="8956494" cy="531214"/>
          </a:xfrm>
        </p:grpSpPr>
        <p:cxnSp>
          <p:nvCxnSpPr>
            <p:cNvPr id="193" name="Google Shape;193;p23"/>
            <p:cNvCxnSpPr/>
            <p:nvPr/>
          </p:nvCxnSpPr>
          <p:spPr>
            <a:xfrm rot="10800000">
              <a:off x="453542" y="-872451"/>
              <a:ext cx="0" cy="257174"/>
            </a:xfrm>
            <a:prstGeom prst="straightConnector1">
              <a:avLst/>
            </a:prstGeom>
            <a:noFill/>
            <a:ln cap="flat" cmpd="sng" w="12700">
              <a:solidFill>
                <a:schemeClr val="accent2"/>
              </a:solidFill>
              <a:prstDash val="solid"/>
              <a:round/>
              <a:headEnd len="sm" w="sm" type="none"/>
              <a:tailEnd len="med" w="med" type="stealth"/>
            </a:ln>
          </p:spPr>
        </p:cxnSp>
        <p:cxnSp>
          <p:nvCxnSpPr>
            <p:cNvPr id="194" name="Google Shape;194;p23"/>
            <p:cNvCxnSpPr/>
            <p:nvPr/>
          </p:nvCxnSpPr>
          <p:spPr>
            <a:xfrm rot="10800000">
              <a:off x="8684687" y="-872451"/>
              <a:ext cx="0" cy="257173"/>
            </a:xfrm>
            <a:prstGeom prst="straightConnector1">
              <a:avLst/>
            </a:prstGeom>
            <a:noFill/>
            <a:ln cap="flat" cmpd="sng" w="12700">
              <a:solidFill>
                <a:schemeClr val="accent2"/>
              </a:solidFill>
              <a:prstDash val="solid"/>
              <a:round/>
              <a:headEnd len="sm" w="sm" type="none"/>
              <a:tailEnd len="med" w="med" type="stealth"/>
            </a:ln>
          </p:spPr>
        </p:cxnSp>
        <p:sp>
          <p:nvSpPr>
            <p:cNvPr id="195" name="Google Shape;195;p23"/>
            <p:cNvSpPr txBox="1"/>
            <p:nvPr/>
          </p:nvSpPr>
          <p:spPr>
            <a:xfrm>
              <a:off x="100012" y="-522212"/>
              <a:ext cx="714375" cy="180975"/>
            </a:xfrm>
            <a:prstGeom prst="rect">
              <a:avLst/>
            </a:prstGeom>
            <a:noFill/>
            <a:ln>
              <a:noFill/>
            </a:ln>
          </p:spPr>
          <p:txBody>
            <a:bodyPr anchorCtr="0" anchor="b" bIns="0" lIns="0" spcFirstLastPara="1" rIns="0" wrap="square" tIns="0">
              <a:noAutofit/>
            </a:bodyPr>
            <a:lstStyle/>
            <a:p>
              <a:pPr indent="0" lvl="0" marL="0" marR="0" rtl="0" algn="ctr">
                <a:lnSpc>
                  <a:spcPct val="80000"/>
                </a:lnSpc>
                <a:spcBef>
                  <a:spcPts val="0"/>
                </a:spcBef>
                <a:spcAft>
                  <a:spcPts val="0"/>
                </a:spcAft>
                <a:buClr>
                  <a:schemeClr val="accent2"/>
                </a:buClr>
                <a:buSzPts val="800"/>
                <a:buFont typeface="Helvetica Neue Light"/>
                <a:buNone/>
              </a:pPr>
              <a:r>
                <a:rPr b="0" i="0" lang="en-US" sz="800" u="none" cap="none" strike="noStrike">
                  <a:solidFill>
                    <a:schemeClr val="accent2"/>
                  </a:solidFill>
                  <a:latin typeface="Helvetica Neue Light"/>
                  <a:ea typeface="Helvetica Neue Light"/>
                  <a:cs typeface="Helvetica Neue Light"/>
                  <a:sym typeface="Helvetica Neue Light"/>
                </a:rPr>
                <a:t>left </a:t>
              </a:r>
              <a:br>
                <a:rPr b="0" i="0" lang="en-US" sz="800" u="none" cap="none" strike="noStrike">
                  <a:solidFill>
                    <a:schemeClr val="accent2"/>
                  </a:solidFill>
                  <a:latin typeface="Helvetica Neue Light"/>
                  <a:ea typeface="Helvetica Neue Light"/>
                  <a:cs typeface="Helvetica Neue Light"/>
                  <a:sym typeface="Helvetica Neue Light"/>
                </a:rPr>
              </a:br>
              <a:r>
                <a:rPr b="0" i="0" lang="en-US" sz="800" u="none" cap="none" strike="noStrike">
                  <a:solidFill>
                    <a:schemeClr val="accent2"/>
                  </a:solidFill>
                  <a:latin typeface="Helvetica Neue Light"/>
                  <a:ea typeface="Helvetica Neue Light"/>
                  <a:cs typeface="Helvetica Neue Light"/>
                  <a:sym typeface="Helvetica Neue Light"/>
                </a:rPr>
                <a:t>margin</a:t>
              </a:r>
              <a:endParaRPr/>
            </a:p>
          </p:txBody>
        </p:sp>
        <p:grpSp>
          <p:nvGrpSpPr>
            <p:cNvPr id="196" name="Google Shape;196;p23"/>
            <p:cNvGrpSpPr/>
            <p:nvPr/>
          </p:nvGrpSpPr>
          <p:grpSpPr>
            <a:xfrm>
              <a:off x="4205520" y="-872451"/>
              <a:ext cx="714375" cy="409577"/>
              <a:chOff x="4205520" y="-872451"/>
              <a:chExt cx="714375" cy="409577"/>
            </a:xfrm>
          </p:grpSpPr>
          <p:cxnSp>
            <p:nvCxnSpPr>
              <p:cNvPr id="197" name="Google Shape;197;p23"/>
              <p:cNvCxnSpPr/>
              <p:nvPr/>
            </p:nvCxnSpPr>
            <p:spPr>
              <a:xfrm rot="10800000">
                <a:off x="4567469" y="-872451"/>
                <a:ext cx="0" cy="257177"/>
              </a:xfrm>
              <a:prstGeom prst="straightConnector1">
                <a:avLst/>
              </a:prstGeom>
              <a:noFill/>
              <a:ln cap="flat" cmpd="sng" w="12700">
                <a:solidFill>
                  <a:schemeClr val="accent6"/>
                </a:solidFill>
                <a:prstDash val="solid"/>
                <a:round/>
                <a:headEnd len="sm" w="sm" type="none"/>
                <a:tailEnd len="med" w="med" type="stealth"/>
              </a:ln>
            </p:spPr>
          </p:cxnSp>
          <p:sp>
            <p:nvSpPr>
              <p:cNvPr id="198" name="Google Shape;198;p23"/>
              <p:cNvSpPr txBox="1"/>
              <p:nvPr/>
            </p:nvSpPr>
            <p:spPr>
              <a:xfrm>
                <a:off x="4205520" y="-643849"/>
                <a:ext cx="714375" cy="180975"/>
              </a:xfrm>
              <a:prstGeom prst="rect">
                <a:avLst/>
              </a:prstGeom>
              <a:noFill/>
              <a:ln>
                <a:noFill/>
              </a:ln>
            </p:spPr>
            <p:txBody>
              <a:bodyPr anchorCtr="0" anchor="b" bIns="0" lIns="0" spcFirstLastPara="1" rIns="0" wrap="square" tIns="0">
                <a:noAutofit/>
              </a:bodyPr>
              <a:lstStyle/>
              <a:p>
                <a:pPr indent="0" lvl="0" marL="0" marR="0" rtl="0" algn="ctr">
                  <a:lnSpc>
                    <a:spcPct val="80000"/>
                  </a:lnSpc>
                  <a:spcBef>
                    <a:spcPts val="0"/>
                  </a:spcBef>
                  <a:spcAft>
                    <a:spcPts val="0"/>
                  </a:spcAft>
                  <a:buClr>
                    <a:schemeClr val="accent2"/>
                  </a:buClr>
                  <a:buSzPts val="800"/>
                  <a:buFont typeface="Helvetica Neue Light"/>
                  <a:buNone/>
                </a:pPr>
                <a:r>
                  <a:rPr b="0" i="0" lang="en-US" sz="800" u="none" cap="none" strike="noStrike">
                    <a:solidFill>
                      <a:schemeClr val="accent2"/>
                    </a:solidFill>
                    <a:latin typeface="Helvetica Neue Light"/>
                    <a:ea typeface="Helvetica Neue Light"/>
                    <a:cs typeface="Helvetica Neue Light"/>
                    <a:sym typeface="Helvetica Neue Light"/>
                  </a:rPr>
                  <a:t>center</a:t>
                </a:r>
                <a:endParaRPr/>
              </a:p>
            </p:txBody>
          </p:sp>
        </p:grpSp>
        <p:sp>
          <p:nvSpPr>
            <p:cNvPr id="199" name="Google Shape;199;p23"/>
            <p:cNvSpPr txBox="1"/>
            <p:nvPr/>
          </p:nvSpPr>
          <p:spPr>
            <a:xfrm>
              <a:off x="8342131" y="-540599"/>
              <a:ext cx="714375" cy="180975"/>
            </a:xfrm>
            <a:prstGeom prst="rect">
              <a:avLst/>
            </a:prstGeom>
            <a:noFill/>
            <a:ln>
              <a:noFill/>
            </a:ln>
          </p:spPr>
          <p:txBody>
            <a:bodyPr anchorCtr="0" anchor="b" bIns="0" lIns="0" spcFirstLastPara="1" rIns="0" wrap="square" tIns="0">
              <a:noAutofit/>
            </a:bodyPr>
            <a:lstStyle/>
            <a:p>
              <a:pPr indent="0" lvl="0" marL="0" marR="0" rtl="0" algn="ctr">
                <a:lnSpc>
                  <a:spcPct val="80000"/>
                </a:lnSpc>
                <a:spcBef>
                  <a:spcPts val="0"/>
                </a:spcBef>
                <a:spcAft>
                  <a:spcPts val="0"/>
                </a:spcAft>
                <a:buClr>
                  <a:schemeClr val="accent2"/>
                </a:buClr>
                <a:buSzPts val="800"/>
                <a:buFont typeface="Helvetica Neue Light"/>
                <a:buNone/>
              </a:pPr>
              <a:r>
                <a:rPr b="0" i="0" lang="en-US" sz="800" u="none" cap="none" strike="noStrike">
                  <a:solidFill>
                    <a:schemeClr val="accent2"/>
                  </a:solidFill>
                  <a:latin typeface="Helvetica Neue Light"/>
                  <a:ea typeface="Helvetica Neue Light"/>
                  <a:cs typeface="Helvetica Neue Light"/>
                  <a:sym typeface="Helvetica Neue Light"/>
                </a:rPr>
                <a:t>right </a:t>
              </a:r>
              <a:endParaRPr/>
            </a:p>
            <a:p>
              <a:pPr indent="0" lvl="0" marL="0" marR="0" rtl="0" algn="ctr">
                <a:lnSpc>
                  <a:spcPct val="80000"/>
                </a:lnSpc>
                <a:spcBef>
                  <a:spcPts val="0"/>
                </a:spcBef>
                <a:spcAft>
                  <a:spcPts val="0"/>
                </a:spcAft>
                <a:buClr>
                  <a:schemeClr val="accent2"/>
                </a:buClr>
                <a:buSzPts val="800"/>
                <a:buFont typeface="Helvetica Neue Light"/>
                <a:buNone/>
              </a:pPr>
              <a:r>
                <a:rPr b="0" i="0" lang="en-US" sz="800" u="none" cap="none" strike="noStrike">
                  <a:solidFill>
                    <a:schemeClr val="accent2"/>
                  </a:solidFill>
                  <a:latin typeface="Helvetica Neue Light"/>
                  <a:ea typeface="Helvetica Neue Light"/>
                  <a:cs typeface="Helvetica Neue Light"/>
                  <a:sym typeface="Helvetica Neue Light"/>
                </a:rPr>
                <a:t>margin</a:t>
              </a:r>
              <a:endParaRPr/>
            </a:p>
          </p:txBody>
        </p:sp>
      </p:gr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black">
  <p:cSld name="Blank, black">
    <p:bg>
      <p:bgPr>
        <a:solidFill>
          <a:schemeClr val="dk1"/>
        </a:solidFill>
      </p:bgPr>
    </p:bg>
    <p:spTree>
      <p:nvGrpSpPr>
        <p:cNvPr id="200" name="Shape 200"/>
        <p:cNvGrpSpPr/>
        <p:nvPr/>
      </p:nvGrpSpPr>
      <p:grpSpPr>
        <a:xfrm>
          <a:off x="0" y="0"/>
          <a:ext cx="0" cy="0"/>
          <a:chOff x="0" y="0"/>
          <a:chExt cx="0" cy="0"/>
        </a:xfrm>
      </p:grpSpPr>
      <p:sp>
        <p:nvSpPr>
          <p:cNvPr id="201" name="Google Shape;201;p24"/>
          <p:cNvSpPr/>
          <p:nvPr/>
        </p:nvSpPr>
        <p:spPr>
          <a:xfrm>
            <a:off x="1" y="0"/>
            <a:ext cx="12192000" cy="6858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elvetica Neue Light"/>
              <a:ea typeface="Helvetica Neue Light"/>
              <a:cs typeface="Helvetica Neue Light"/>
              <a:sym typeface="Helvetica Neue Light"/>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ull page image with tag, white">
  <p:cSld name="Full page image with tag, white">
    <p:spTree>
      <p:nvGrpSpPr>
        <p:cNvPr id="202" name="Shape 202"/>
        <p:cNvGrpSpPr/>
        <p:nvPr/>
      </p:nvGrpSpPr>
      <p:grpSpPr>
        <a:xfrm>
          <a:off x="0" y="0"/>
          <a:ext cx="0" cy="0"/>
          <a:chOff x="0" y="0"/>
          <a:chExt cx="0" cy="0"/>
        </a:xfrm>
      </p:grpSpPr>
      <p:sp>
        <p:nvSpPr>
          <p:cNvPr id="203" name="Google Shape;203;p25"/>
          <p:cNvSpPr/>
          <p:nvPr>
            <p:ph idx="2" type="pic"/>
          </p:nvPr>
        </p:nvSpPr>
        <p:spPr>
          <a:xfrm>
            <a:off x="0" y="0"/>
            <a:ext cx="12192000" cy="6858000"/>
          </a:xfrm>
          <a:prstGeom prst="rect">
            <a:avLst/>
          </a:prstGeom>
          <a:solidFill>
            <a:schemeClr val="dk2"/>
          </a:solidFill>
          <a:ln>
            <a:noFill/>
          </a:ln>
        </p:spPr>
      </p:sp>
      <p:sp>
        <p:nvSpPr>
          <p:cNvPr id="204" name="Google Shape;204;p25"/>
          <p:cNvSpPr/>
          <p:nvPr>
            <p:ph type="title"/>
          </p:nvPr>
        </p:nvSpPr>
        <p:spPr>
          <a:xfrm>
            <a:off x="-715673" y="438450"/>
            <a:ext cx="9500616" cy="493776"/>
          </a:xfrm>
          <a:prstGeom prst="parallelogram">
            <a:avLst>
              <a:gd fmla="val 125710" name="adj"/>
            </a:avLst>
          </a:prstGeom>
          <a:gradFill>
            <a:gsLst>
              <a:gs pos="0">
                <a:srgbClr val="FFFFFF">
                  <a:alpha val="54901"/>
                </a:srgbClr>
              </a:gs>
              <a:gs pos="43000">
                <a:srgbClr val="FFFFFF">
                  <a:alpha val="54901"/>
                </a:srgbClr>
              </a:gs>
              <a:gs pos="71272">
                <a:srgbClr val="FFFFFF">
                  <a:alpha val="84705"/>
                </a:srgbClr>
              </a:gs>
              <a:gs pos="100000">
                <a:schemeClr val="lt1"/>
              </a:gs>
            </a:gsLst>
            <a:path path="circle">
              <a:fillToRect l="100%" t="100%"/>
            </a:path>
            <a:tileRect b="-100%" r="-100%"/>
          </a:gradFill>
          <a:ln>
            <a:noFill/>
          </a:ln>
        </p:spPr>
        <p:txBody>
          <a:bodyPr anchorCtr="0" anchor="ctr" bIns="0" lIns="457200" spcFirstLastPara="1" rIns="0" wrap="square" tIns="0">
            <a:noAutofit/>
          </a:bodyPr>
          <a:lstStyle>
            <a:lvl1pPr lvl="0" algn="l">
              <a:lnSpc>
                <a:spcPct val="90000"/>
              </a:lnSpc>
              <a:spcBef>
                <a:spcPts val="0"/>
              </a:spcBef>
              <a:spcAft>
                <a:spcPts val="0"/>
              </a:spcAft>
              <a:buSzPts val="1400"/>
              <a:buNone/>
              <a:defRPr sz="3200">
                <a:solidFill>
                  <a:schemeClr val="lt2"/>
                </a:solidFill>
                <a:latin typeface="Helvetica Neue Light"/>
                <a:ea typeface="Helvetica Neue Light"/>
                <a:cs typeface="Helvetica Neue Light"/>
                <a:sym typeface="Helvetica Neue Light"/>
              </a:defRPr>
            </a:lvl1pPr>
            <a:lvl2pPr lvl="1" algn="l">
              <a:lnSpc>
                <a:spcPct val="122222"/>
              </a:lnSpc>
              <a:spcBef>
                <a:spcPts val="0"/>
              </a:spcBef>
              <a:spcAft>
                <a:spcPts val="0"/>
              </a:spcAft>
              <a:buSzPts val="1400"/>
              <a:buNone/>
              <a:defRPr/>
            </a:lvl2pPr>
            <a:lvl3pPr lvl="2" algn="l">
              <a:lnSpc>
                <a:spcPct val="122222"/>
              </a:lnSpc>
              <a:spcBef>
                <a:spcPts val="0"/>
              </a:spcBef>
              <a:spcAft>
                <a:spcPts val="0"/>
              </a:spcAft>
              <a:buSzPts val="1400"/>
              <a:buNone/>
              <a:defRPr/>
            </a:lvl3pPr>
            <a:lvl4pPr lvl="3" algn="l">
              <a:lnSpc>
                <a:spcPct val="122222"/>
              </a:lnSpc>
              <a:spcBef>
                <a:spcPts val="0"/>
              </a:spcBef>
              <a:spcAft>
                <a:spcPts val="0"/>
              </a:spcAft>
              <a:buSzPts val="1400"/>
              <a:buNone/>
              <a:defRPr/>
            </a:lvl4pPr>
            <a:lvl5pPr lvl="4" algn="l">
              <a:lnSpc>
                <a:spcPct val="122222"/>
              </a:lnSpc>
              <a:spcBef>
                <a:spcPts val="0"/>
              </a:spcBef>
              <a:spcAft>
                <a:spcPts val="0"/>
              </a:spcAft>
              <a:buSzPts val="1400"/>
              <a:buNone/>
              <a:defRPr/>
            </a:lvl5pPr>
            <a:lvl6pPr lvl="5" algn="l">
              <a:lnSpc>
                <a:spcPct val="122222"/>
              </a:lnSpc>
              <a:spcBef>
                <a:spcPts val="0"/>
              </a:spcBef>
              <a:spcAft>
                <a:spcPts val="0"/>
              </a:spcAft>
              <a:buSzPts val="1400"/>
              <a:buNone/>
              <a:defRPr/>
            </a:lvl6pPr>
            <a:lvl7pPr lvl="6" algn="l">
              <a:lnSpc>
                <a:spcPct val="122222"/>
              </a:lnSpc>
              <a:spcBef>
                <a:spcPts val="0"/>
              </a:spcBef>
              <a:spcAft>
                <a:spcPts val="0"/>
              </a:spcAft>
              <a:buSzPts val="1400"/>
              <a:buNone/>
              <a:defRPr/>
            </a:lvl7pPr>
            <a:lvl8pPr lvl="7" algn="l">
              <a:lnSpc>
                <a:spcPct val="122222"/>
              </a:lnSpc>
              <a:spcBef>
                <a:spcPts val="0"/>
              </a:spcBef>
              <a:spcAft>
                <a:spcPts val="0"/>
              </a:spcAft>
              <a:buSzPts val="1400"/>
              <a:buNone/>
              <a:defRPr/>
            </a:lvl8pPr>
            <a:lvl9pPr lvl="8" algn="l">
              <a:lnSpc>
                <a:spcPct val="122222"/>
              </a:lnSpc>
              <a:spcBef>
                <a:spcPts val="0"/>
              </a:spcBef>
              <a:spcAft>
                <a:spcPts val="0"/>
              </a:spcAft>
              <a:buSzPts val="1400"/>
              <a:buNone/>
              <a:defRPr/>
            </a:lvl9pPr>
          </a:lstStyle>
          <a:p/>
        </p:txBody>
      </p:sp>
      <p:cxnSp>
        <p:nvCxnSpPr>
          <p:cNvPr id="205" name="Google Shape;205;p25"/>
          <p:cNvCxnSpPr/>
          <p:nvPr/>
        </p:nvCxnSpPr>
        <p:spPr>
          <a:xfrm>
            <a:off x="-482599" y="6486746"/>
            <a:ext cx="419100" cy="0"/>
          </a:xfrm>
          <a:prstGeom prst="straightConnector1">
            <a:avLst/>
          </a:prstGeom>
          <a:noFill/>
          <a:ln cap="flat" cmpd="sng" w="12700">
            <a:solidFill>
              <a:schemeClr val="accent2"/>
            </a:solidFill>
            <a:prstDash val="solid"/>
            <a:round/>
            <a:headEnd len="sm" w="sm" type="none"/>
            <a:tailEnd len="med" w="med" type="stealth"/>
          </a:ln>
        </p:spPr>
      </p:cxnSp>
      <p:sp>
        <p:nvSpPr>
          <p:cNvPr id="206" name="Google Shape;206;p25"/>
          <p:cNvSpPr txBox="1"/>
          <p:nvPr/>
        </p:nvSpPr>
        <p:spPr>
          <a:xfrm>
            <a:off x="-1714500" y="6405784"/>
            <a:ext cx="1149349" cy="180975"/>
          </a:xfrm>
          <a:prstGeom prst="rect">
            <a:avLst/>
          </a:prstGeom>
          <a:noFill/>
          <a:ln>
            <a:noFill/>
          </a:ln>
        </p:spPr>
        <p:txBody>
          <a:bodyPr anchorCtr="0" anchor="b" bIns="0" lIns="0" spcFirstLastPara="1" rIns="0" wrap="square" tIns="0">
            <a:noAutofit/>
          </a:bodyPr>
          <a:lstStyle/>
          <a:p>
            <a:pPr indent="0" lvl="0" marL="0" marR="0" rtl="0" algn="r">
              <a:lnSpc>
                <a:spcPct val="80000"/>
              </a:lnSpc>
              <a:spcBef>
                <a:spcPts val="0"/>
              </a:spcBef>
              <a:spcAft>
                <a:spcPts val="0"/>
              </a:spcAft>
              <a:buClr>
                <a:schemeClr val="accent2"/>
              </a:buClr>
              <a:buSzPts val="800"/>
              <a:buFont typeface="Helvetica Neue Light"/>
              <a:buNone/>
            </a:pPr>
            <a:r>
              <a:rPr b="0" i="0" lang="en-US" sz="800" u="none" cap="none" strike="noStrike">
                <a:solidFill>
                  <a:schemeClr val="accent2"/>
                </a:solidFill>
                <a:latin typeface="Helvetica Neue Light"/>
                <a:ea typeface="Helvetica Neue Light"/>
                <a:cs typeface="Helvetica Neue Light"/>
                <a:sym typeface="Helvetica Neue Light"/>
              </a:rPr>
              <a:t>content bottom margin</a:t>
            </a:r>
            <a:endParaRPr/>
          </a:p>
        </p:txBody>
      </p:sp>
      <p:sp>
        <p:nvSpPr>
          <p:cNvPr id="207" name="Google Shape;207;p25"/>
          <p:cNvSpPr txBox="1"/>
          <p:nvPr/>
        </p:nvSpPr>
        <p:spPr>
          <a:xfrm>
            <a:off x="12765568" y="6405784"/>
            <a:ext cx="1149349" cy="180975"/>
          </a:xfrm>
          <a:prstGeom prst="rect">
            <a:avLst/>
          </a:prstGeom>
          <a:noFill/>
          <a:ln>
            <a:noFill/>
          </a:ln>
        </p:spPr>
        <p:txBody>
          <a:bodyPr anchorCtr="0" anchor="b" bIns="0" lIns="0" spcFirstLastPara="1" rIns="0" wrap="square" tIns="0">
            <a:noAutofit/>
          </a:bodyPr>
          <a:lstStyle/>
          <a:p>
            <a:pPr indent="0" lvl="0" marL="0" marR="0" rtl="0" algn="l">
              <a:lnSpc>
                <a:spcPct val="80000"/>
              </a:lnSpc>
              <a:spcBef>
                <a:spcPts val="0"/>
              </a:spcBef>
              <a:spcAft>
                <a:spcPts val="0"/>
              </a:spcAft>
              <a:buClr>
                <a:schemeClr val="accent2"/>
              </a:buClr>
              <a:buSzPts val="800"/>
              <a:buFont typeface="Helvetica Neue Light"/>
              <a:buNone/>
            </a:pPr>
            <a:r>
              <a:rPr b="0" i="0" lang="en-US" sz="800" u="none" cap="none" strike="noStrike">
                <a:solidFill>
                  <a:schemeClr val="accent2"/>
                </a:solidFill>
                <a:latin typeface="Helvetica Neue Light"/>
                <a:ea typeface="Helvetica Neue Light"/>
                <a:cs typeface="Helvetica Neue Light"/>
                <a:sym typeface="Helvetica Neue Light"/>
              </a:rPr>
              <a:t>content bottom margin</a:t>
            </a:r>
            <a:endParaRPr/>
          </a:p>
        </p:txBody>
      </p:sp>
      <p:cxnSp>
        <p:nvCxnSpPr>
          <p:cNvPr id="208" name="Google Shape;208;p25"/>
          <p:cNvCxnSpPr/>
          <p:nvPr/>
        </p:nvCxnSpPr>
        <p:spPr>
          <a:xfrm rot="10800000">
            <a:off x="12254173" y="6486746"/>
            <a:ext cx="419100" cy="0"/>
          </a:xfrm>
          <a:prstGeom prst="straightConnector1">
            <a:avLst/>
          </a:prstGeom>
          <a:noFill/>
          <a:ln cap="flat" cmpd="sng" w="12700">
            <a:solidFill>
              <a:schemeClr val="accent2"/>
            </a:solidFill>
            <a:prstDash val="solid"/>
            <a:round/>
            <a:headEnd len="sm" w="sm" type="none"/>
            <a:tailEnd len="med" w="med" type="stealth"/>
          </a:ln>
        </p:spPr>
      </p:cxnSp>
      <p:grpSp>
        <p:nvGrpSpPr>
          <p:cNvPr id="209" name="Google Shape;209;p25"/>
          <p:cNvGrpSpPr/>
          <p:nvPr/>
        </p:nvGrpSpPr>
        <p:grpSpPr>
          <a:xfrm>
            <a:off x="133350" y="-809402"/>
            <a:ext cx="952500" cy="809475"/>
            <a:chOff x="100012" y="-809402"/>
            <a:chExt cx="714375" cy="809475"/>
          </a:xfrm>
        </p:grpSpPr>
        <p:cxnSp>
          <p:nvCxnSpPr>
            <p:cNvPr id="210" name="Google Shape;210;p25"/>
            <p:cNvCxnSpPr>
              <a:stCxn id="211" idx="2"/>
            </p:cNvCxnSpPr>
            <p:nvPr/>
          </p:nvCxnSpPr>
          <p:spPr>
            <a:xfrm>
              <a:off x="457200" y="-628427"/>
              <a:ext cx="0" cy="628500"/>
            </a:xfrm>
            <a:prstGeom prst="straightConnector1">
              <a:avLst/>
            </a:prstGeom>
            <a:noFill/>
            <a:ln cap="flat" cmpd="sng" w="12700">
              <a:solidFill>
                <a:schemeClr val="accent2"/>
              </a:solidFill>
              <a:prstDash val="solid"/>
              <a:round/>
              <a:headEnd len="sm" w="sm" type="none"/>
              <a:tailEnd len="med" w="med" type="stealth"/>
            </a:ln>
          </p:spPr>
        </p:cxnSp>
        <p:sp>
          <p:nvSpPr>
            <p:cNvPr id="211" name="Google Shape;211;p25"/>
            <p:cNvSpPr txBox="1"/>
            <p:nvPr/>
          </p:nvSpPr>
          <p:spPr>
            <a:xfrm>
              <a:off x="100012" y="-809402"/>
              <a:ext cx="714375" cy="180975"/>
            </a:xfrm>
            <a:prstGeom prst="rect">
              <a:avLst/>
            </a:prstGeom>
            <a:noFill/>
            <a:ln>
              <a:noFill/>
            </a:ln>
          </p:spPr>
          <p:txBody>
            <a:bodyPr anchorCtr="0" anchor="b" bIns="0" lIns="0" spcFirstLastPara="1" rIns="0" wrap="square" tIns="0">
              <a:noAutofit/>
            </a:bodyPr>
            <a:lstStyle/>
            <a:p>
              <a:pPr indent="0" lvl="0" marL="0" marR="0" rtl="0" algn="ctr">
                <a:lnSpc>
                  <a:spcPct val="80000"/>
                </a:lnSpc>
                <a:spcBef>
                  <a:spcPts val="0"/>
                </a:spcBef>
                <a:spcAft>
                  <a:spcPts val="0"/>
                </a:spcAft>
                <a:buClr>
                  <a:schemeClr val="accent2"/>
                </a:buClr>
                <a:buSzPts val="800"/>
                <a:buFont typeface="Helvetica Neue Light"/>
                <a:buNone/>
              </a:pPr>
              <a:r>
                <a:rPr b="0" i="0" lang="en-US" sz="800" u="none" cap="none" strike="noStrike">
                  <a:solidFill>
                    <a:schemeClr val="accent2"/>
                  </a:solidFill>
                  <a:latin typeface="Helvetica Neue Light"/>
                  <a:ea typeface="Helvetica Neue Light"/>
                  <a:cs typeface="Helvetica Neue Light"/>
                  <a:sym typeface="Helvetica Neue Light"/>
                </a:rPr>
                <a:t>left </a:t>
              </a:r>
              <a:br>
                <a:rPr b="0" i="0" lang="en-US" sz="800" u="none" cap="none" strike="noStrike">
                  <a:solidFill>
                    <a:schemeClr val="accent2"/>
                  </a:solidFill>
                  <a:latin typeface="Helvetica Neue Light"/>
                  <a:ea typeface="Helvetica Neue Light"/>
                  <a:cs typeface="Helvetica Neue Light"/>
                  <a:sym typeface="Helvetica Neue Light"/>
                </a:rPr>
              </a:br>
              <a:r>
                <a:rPr b="0" i="0" lang="en-US" sz="800" u="none" cap="none" strike="noStrike">
                  <a:solidFill>
                    <a:schemeClr val="accent2"/>
                  </a:solidFill>
                  <a:latin typeface="Helvetica Neue Light"/>
                  <a:ea typeface="Helvetica Neue Light"/>
                  <a:cs typeface="Helvetica Neue Light"/>
                  <a:sym typeface="Helvetica Neue Light"/>
                </a:rPr>
                <a:t>margin</a:t>
              </a:r>
              <a:endParaRPr/>
            </a:p>
          </p:txBody>
        </p:sp>
      </p:grpSp>
      <p:grpSp>
        <p:nvGrpSpPr>
          <p:cNvPr id="212" name="Google Shape;212;p25"/>
          <p:cNvGrpSpPr/>
          <p:nvPr/>
        </p:nvGrpSpPr>
        <p:grpSpPr>
          <a:xfrm>
            <a:off x="11122842" y="-827789"/>
            <a:ext cx="952500" cy="827775"/>
            <a:chOff x="8342131" y="-827789"/>
            <a:chExt cx="714375" cy="827775"/>
          </a:xfrm>
        </p:grpSpPr>
        <p:cxnSp>
          <p:nvCxnSpPr>
            <p:cNvPr id="213" name="Google Shape;213;p25"/>
            <p:cNvCxnSpPr>
              <a:stCxn id="214" idx="2"/>
            </p:cNvCxnSpPr>
            <p:nvPr/>
          </p:nvCxnSpPr>
          <p:spPr>
            <a:xfrm>
              <a:off x="8699319" y="-646814"/>
              <a:ext cx="0" cy="646800"/>
            </a:xfrm>
            <a:prstGeom prst="straightConnector1">
              <a:avLst/>
            </a:prstGeom>
            <a:noFill/>
            <a:ln cap="flat" cmpd="sng" w="12700">
              <a:solidFill>
                <a:schemeClr val="accent2"/>
              </a:solidFill>
              <a:prstDash val="solid"/>
              <a:round/>
              <a:headEnd len="sm" w="sm" type="none"/>
              <a:tailEnd len="med" w="med" type="stealth"/>
            </a:ln>
          </p:spPr>
        </p:cxnSp>
        <p:sp>
          <p:nvSpPr>
            <p:cNvPr id="214" name="Google Shape;214;p25"/>
            <p:cNvSpPr txBox="1"/>
            <p:nvPr/>
          </p:nvSpPr>
          <p:spPr>
            <a:xfrm>
              <a:off x="8342131" y="-827789"/>
              <a:ext cx="714375" cy="180975"/>
            </a:xfrm>
            <a:prstGeom prst="rect">
              <a:avLst/>
            </a:prstGeom>
            <a:noFill/>
            <a:ln>
              <a:noFill/>
            </a:ln>
          </p:spPr>
          <p:txBody>
            <a:bodyPr anchorCtr="0" anchor="b" bIns="0" lIns="0" spcFirstLastPara="1" rIns="0" wrap="square" tIns="0">
              <a:noAutofit/>
            </a:bodyPr>
            <a:lstStyle/>
            <a:p>
              <a:pPr indent="0" lvl="0" marL="0" marR="0" rtl="0" algn="ctr">
                <a:lnSpc>
                  <a:spcPct val="80000"/>
                </a:lnSpc>
                <a:spcBef>
                  <a:spcPts val="0"/>
                </a:spcBef>
                <a:spcAft>
                  <a:spcPts val="0"/>
                </a:spcAft>
                <a:buClr>
                  <a:schemeClr val="accent2"/>
                </a:buClr>
                <a:buSzPts val="800"/>
                <a:buFont typeface="Helvetica Neue Light"/>
                <a:buNone/>
              </a:pPr>
              <a:r>
                <a:rPr b="0" i="0" lang="en-US" sz="800" u="none" cap="none" strike="noStrike">
                  <a:solidFill>
                    <a:schemeClr val="accent2"/>
                  </a:solidFill>
                  <a:latin typeface="Helvetica Neue Light"/>
                  <a:ea typeface="Helvetica Neue Light"/>
                  <a:cs typeface="Helvetica Neue Light"/>
                  <a:sym typeface="Helvetica Neue Light"/>
                </a:rPr>
                <a:t>right </a:t>
              </a:r>
              <a:endParaRPr/>
            </a:p>
            <a:p>
              <a:pPr indent="0" lvl="0" marL="0" marR="0" rtl="0" algn="ctr">
                <a:lnSpc>
                  <a:spcPct val="80000"/>
                </a:lnSpc>
                <a:spcBef>
                  <a:spcPts val="0"/>
                </a:spcBef>
                <a:spcAft>
                  <a:spcPts val="0"/>
                </a:spcAft>
                <a:buClr>
                  <a:schemeClr val="accent2"/>
                </a:buClr>
                <a:buSzPts val="800"/>
                <a:buFont typeface="Helvetica Neue Light"/>
                <a:buNone/>
              </a:pPr>
              <a:r>
                <a:rPr b="0" i="0" lang="en-US" sz="800" u="none" cap="none" strike="noStrike">
                  <a:solidFill>
                    <a:schemeClr val="accent2"/>
                  </a:solidFill>
                  <a:latin typeface="Helvetica Neue Light"/>
                  <a:ea typeface="Helvetica Neue Light"/>
                  <a:cs typeface="Helvetica Neue Light"/>
                  <a:sym typeface="Helvetica Neue Light"/>
                </a:rPr>
                <a:t>margin</a:t>
              </a:r>
              <a:endParaRPr/>
            </a:p>
          </p:txBody>
        </p:sp>
      </p:grpSp>
      <p:grpSp>
        <p:nvGrpSpPr>
          <p:cNvPr id="215" name="Google Shape;215;p25"/>
          <p:cNvGrpSpPr/>
          <p:nvPr/>
        </p:nvGrpSpPr>
        <p:grpSpPr>
          <a:xfrm>
            <a:off x="-1384300" y="338138"/>
            <a:ext cx="1320800" cy="180975"/>
            <a:chOff x="-1038225" y="338137"/>
            <a:chExt cx="990600" cy="180975"/>
          </a:xfrm>
        </p:grpSpPr>
        <p:cxnSp>
          <p:nvCxnSpPr>
            <p:cNvPr id="216" name="Google Shape;216;p25"/>
            <p:cNvCxnSpPr/>
            <p:nvPr/>
          </p:nvCxnSpPr>
          <p:spPr>
            <a:xfrm>
              <a:off x="-361950" y="419100"/>
              <a:ext cx="314325" cy="0"/>
            </a:xfrm>
            <a:prstGeom prst="straightConnector1">
              <a:avLst/>
            </a:prstGeom>
            <a:noFill/>
            <a:ln cap="flat" cmpd="sng" w="12700">
              <a:solidFill>
                <a:schemeClr val="accent2"/>
              </a:solidFill>
              <a:prstDash val="solid"/>
              <a:round/>
              <a:headEnd len="sm" w="sm" type="none"/>
              <a:tailEnd len="med" w="med" type="stealth"/>
            </a:ln>
          </p:spPr>
        </p:cxnSp>
        <p:sp>
          <p:nvSpPr>
            <p:cNvPr id="217" name="Google Shape;217;p25"/>
            <p:cNvSpPr txBox="1"/>
            <p:nvPr/>
          </p:nvSpPr>
          <p:spPr>
            <a:xfrm>
              <a:off x="-1038225" y="338137"/>
              <a:ext cx="614362" cy="180975"/>
            </a:xfrm>
            <a:prstGeom prst="rect">
              <a:avLst/>
            </a:prstGeom>
            <a:noFill/>
            <a:ln>
              <a:noFill/>
            </a:ln>
          </p:spPr>
          <p:txBody>
            <a:bodyPr anchorCtr="0" anchor="b" bIns="0" lIns="0" spcFirstLastPara="1" rIns="0" wrap="square" tIns="0">
              <a:noAutofit/>
            </a:bodyPr>
            <a:lstStyle/>
            <a:p>
              <a:pPr indent="0" lvl="0" marL="0" marR="0" rtl="0" algn="r">
                <a:lnSpc>
                  <a:spcPct val="80000"/>
                </a:lnSpc>
                <a:spcBef>
                  <a:spcPts val="0"/>
                </a:spcBef>
                <a:spcAft>
                  <a:spcPts val="0"/>
                </a:spcAft>
                <a:buClr>
                  <a:schemeClr val="accent2"/>
                </a:buClr>
                <a:buSzPts val="800"/>
                <a:buFont typeface="Helvetica Neue Light"/>
                <a:buNone/>
              </a:pPr>
              <a:r>
                <a:rPr b="0" i="0" lang="en-US" sz="800" u="none" cap="none" strike="noStrike">
                  <a:solidFill>
                    <a:schemeClr val="accent2"/>
                  </a:solidFill>
                  <a:latin typeface="Helvetica Neue Light"/>
                  <a:ea typeface="Helvetica Neue Light"/>
                  <a:cs typeface="Helvetica Neue Light"/>
                  <a:sym typeface="Helvetica Neue Light"/>
                </a:rPr>
                <a:t>Callout box top edge</a:t>
              </a:r>
              <a:endParaRPr/>
            </a:p>
          </p:txBody>
        </p:sp>
      </p:grpSp>
      <p:grpSp>
        <p:nvGrpSpPr>
          <p:cNvPr id="218" name="Google Shape;218;p25"/>
          <p:cNvGrpSpPr/>
          <p:nvPr/>
        </p:nvGrpSpPr>
        <p:grpSpPr>
          <a:xfrm>
            <a:off x="12254173" y="6060273"/>
            <a:ext cx="1660745" cy="180975"/>
            <a:chOff x="9190629" y="6405783"/>
            <a:chExt cx="1245559" cy="180975"/>
          </a:xfrm>
        </p:grpSpPr>
        <p:sp>
          <p:nvSpPr>
            <p:cNvPr id="219" name="Google Shape;219;p25"/>
            <p:cNvSpPr txBox="1"/>
            <p:nvPr/>
          </p:nvSpPr>
          <p:spPr>
            <a:xfrm>
              <a:off x="9574176" y="6405783"/>
              <a:ext cx="862012" cy="180975"/>
            </a:xfrm>
            <a:prstGeom prst="rect">
              <a:avLst/>
            </a:prstGeom>
            <a:noFill/>
            <a:ln>
              <a:noFill/>
            </a:ln>
          </p:spPr>
          <p:txBody>
            <a:bodyPr anchorCtr="0" anchor="b" bIns="0" lIns="0" spcFirstLastPara="1" rIns="0" wrap="square" tIns="0">
              <a:noAutofit/>
            </a:bodyPr>
            <a:lstStyle/>
            <a:p>
              <a:pPr indent="0" lvl="0" marL="0" marR="0" rtl="0" algn="l">
                <a:lnSpc>
                  <a:spcPct val="80000"/>
                </a:lnSpc>
                <a:spcBef>
                  <a:spcPts val="0"/>
                </a:spcBef>
                <a:spcAft>
                  <a:spcPts val="0"/>
                </a:spcAft>
                <a:buClr>
                  <a:schemeClr val="accent2"/>
                </a:buClr>
                <a:buSzPts val="800"/>
                <a:buFont typeface="Helvetica Neue Light"/>
                <a:buNone/>
              </a:pPr>
              <a:r>
                <a:rPr b="0" i="0" lang="en-US" sz="800" u="none" cap="none" strike="noStrike">
                  <a:solidFill>
                    <a:schemeClr val="accent2"/>
                  </a:solidFill>
                  <a:latin typeface="Helvetica Neue Light"/>
                  <a:ea typeface="Helvetica Neue Light"/>
                  <a:cs typeface="Helvetica Neue Light"/>
                  <a:sym typeface="Helvetica Neue Light"/>
                </a:rPr>
                <a:t>Title  block </a:t>
              </a:r>
              <a:br>
                <a:rPr b="0" i="0" lang="en-US" sz="800" u="none" cap="none" strike="noStrike">
                  <a:solidFill>
                    <a:schemeClr val="accent2"/>
                  </a:solidFill>
                  <a:latin typeface="Helvetica Neue Light"/>
                  <a:ea typeface="Helvetica Neue Light"/>
                  <a:cs typeface="Helvetica Neue Light"/>
                  <a:sym typeface="Helvetica Neue Light"/>
                </a:rPr>
              </a:br>
              <a:r>
                <a:rPr b="0" i="0" lang="en-US" sz="800" u="none" cap="none" strike="noStrike">
                  <a:solidFill>
                    <a:schemeClr val="accent2"/>
                  </a:solidFill>
                  <a:latin typeface="Helvetica Neue Light"/>
                  <a:ea typeface="Helvetica Neue Light"/>
                  <a:cs typeface="Helvetica Neue Light"/>
                  <a:sym typeface="Helvetica Neue Light"/>
                </a:rPr>
                <a:t>bottom edge</a:t>
              </a:r>
              <a:endParaRPr/>
            </a:p>
          </p:txBody>
        </p:sp>
        <p:cxnSp>
          <p:nvCxnSpPr>
            <p:cNvPr id="220" name="Google Shape;220;p25"/>
            <p:cNvCxnSpPr/>
            <p:nvPr/>
          </p:nvCxnSpPr>
          <p:spPr>
            <a:xfrm rot="10800000">
              <a:off x="9190629" y="6486746"/>
              <a:ext cx="314325" cy="0"/>
            </a:xfrm>
            <a:prstGeom prst="straightConnector1">
              <a:avLst/>
            </a:prstGeom>
            <a:noFill/>
            <a:ln cap="flat" cmpd="sng" w="12700">
              <a:solidFill>
                <a:schemeClr val="accent2"/>
              </a:solidFill>
              <a:prstDash val="solid"/>
              <a:round/>
              <a:headEnd len="sm" w="sm" type="none"/>
              <a:tailEnd len="med" w="med" type="stealth"/>
            </a:ln>
          </p:spPr>
        </p:cxnSp>
      </p:grpSp>
      <p:grpSp>
        <p:nvGrpSpPr>
          <p:cNvPr id="221" name="Google Shape;221;p25"/>
          <p:cNvGrpSpPr/>
          <p:nvPr/>
        </p:nvGrpSpPr>
        <p:grpSpPr>
          <a:xfrm>
            <a:off x="-2601281" y="1183192"/>
            <a:ext cx="2537781" cy="180975"/>
            <a:chOff x="-1950961" y="338137"/>
            <a:chExt cx="1903336" cy="180975"/>
          </a:xfrm>
        </p:grpSpPr>
        <p:cxnSp>
          <p:nvCxnSpPr>
            <p:cNvPr id="222" name="Google Shape;222;p25"/>
            <p:cNvCxnSpPr/>
            <p:nvPr/>
          </p:nvCxnSpPr>
          <p:spPr>
            <a:xfrm>
              <a:off x="-854869" y="419100"/>
              <a:ext cx="807244" cy="0"/>
            </a:xfrm>
            <a:prstGeom prst="straightConnector1">
              <a:avLst/>
            </a:prstGeom>
            <a:noFill/>
            <a:ln cap="flat" cmpd="sng" w="12700">
              <a:solidFill>
                <a:schemeClr val="accent2"/>
              </a:solidFill>
              <a:prstDash val="solid"/>
              <a:round/>
              <a:headEnd len="sm" w="sm" type="none"/>
              <a:tailEnd len="med" w="med" type="stealth"/>
            </a:ln>
          </p:spPr>
        </p:cxnSp>
        <p:sp>
          <p:nvSpPr>
            <p:cNvPr id="223" name="Google Shape;223;p25"/>
            <p:cNvSpPr txBox="1"/>
            <p:nvPr/>
          </p:nvSpPr>
          <p:spPr>
            <a:xfrm>
              <a:off x="-1950961" y="338137"/>
              <a:ext cx="965901" cy="180975"/>
            </a:xfrm>
            <a:prstGeom prst="rect">
              <a:avLst/>
            </a:prstGeom>
            <a:noFill/>
            <a:ln>
              <a:noFill/>
            </a:ln>
          </p:spPr>
          <p:txBody>
            <a:bodyPr anchorCtr="0" anchor="b" bIns="0" lIns="0" spcFirstLastPara="1" rIns="0" wrap="square" tIns="0">
              <a:noAutofit/>
            </a:bodyPr>
            <a:lstStyle/>
            <a:p>
              <a:pPr indent="0" lvl="0" marL="0" marR="0" rtl="0" algn="r">
                <a:lnSpc>
                  <a:spcPct val="80000"/>
                </a:lnSpc>
                <a:spcBef>
                  <a:spcPts val="0"/>
                </a:spcBef>
                <a:spcAft>
                  <a:spcPts val="0"/>
                </a:spcAft>
                <a:buClr>
                  <a:schemeClr val="accent2"/>
                </a:buClr>
                <a:buSzPts val="800"/>
                <a:buFont typeface="Helvetica Neue Light"/>
                <a:buNone/>
              </a:pPr>
              <a:r>
                <a:rPr b="0" i="0" lang="en-US" sz="800" u="none" cap="none" strike="noStrike">
                  <a:solidFill>
                    <a:schemeClr val="accent2"/>
                  </a:solidFill>
                  <a:latin typeface="Helvetica Neue Light"/>
                  <a:ea typeface="Helvetica Neue Light"/>
                  <a:cs typeface="Helvetica Neue Light"/>
                  <a:sym typeface="Helvetica Neue Light"/>
                </a:rPr>
                <a:t>Callout box bottom edge (two-row  text)</a:t>
              </a:r>
              <a:endParaRPr/>
            </a:p>
          </p:txBody>
        </p:sp>
      </p:grpSp>
      <p:grpSp>
        <p:nvGrpSpPr>
          <p:cNvPr id="224" name="Google Shape;224;p25"/>
          <p:cNvGrpSpPr/>
          <p:nvPr/>
        </p:nvGrpSpPr>
        <p:grpSpPr>
          <a:xfrm>
            <a:off x="12254175" y="5220294"/>
            <a:ext cx="2418757" cy="180975"/>
            <a:chOff x="9190631" y="6405783"/>
            <a:chExt cx="1814068" cy="180975"/>
          </a:xfrm>
        </p:grpSpPr>
        <p:sp>
          <p:nvSpPr>
            <p:cNvPr id="225" name="Google Shape;225;p25"/>
            <p:cNvSpPr txBox="1"/>
            <p:nvPr/>
          </p:nvSpPr>
          <p:spPr>
            <a:xfrm>
              <a:off x="10129618" y="6405783"/>
              <a:ext cx="875081" cy="180975"/>
            </a:xfrm>
            <a:prstGeom prst="rect">
              <a:avLst/>
            </a:prstGeom>
            <a:noFill/>
            <a:ln>
              <a:noFill/>
            </a:ln>
          </p:spPr>
          <p:txBody>
            <a:bodyPr anchorCtr="0" anchor="b" bIns="0" lIns="0" spcFirstLastPara="1" rIns="0" wrap="square" tIns="0">
              <a:noAutofit/>
            </a:bodyPr>
            <a:lstStyle/>
            <a:p>
              <a:pPr indent="0" lvl="0" marL="0" marR="0" rtl="0" algn="l">
                <a:lnSpc>
                  <a:spcPct val="80000"/>
                </a:lnSpc>
                <a:spcBef>
                  <a:spcPts val="0"/>
                </a:spcBef>
                <a:spcAft>
                  <a:spcPts val="0"/>
                </a:spcAft>
                <a:buClr>
                  <a:schemeClr val="accent2"/>
                </a:buClr>
                <a:buSzPts val="800"/>
                <a:buFont typeface="Helvetica Neue Light"/>
                <a:buNone/>
              </a:pPr>
              <a:r>
                <a:rPr b="0" i="0" lang="en-US" sz="800" u="none" cap="none" strike="noStrike">
                  <a:solidFill>
                    <a:schemeClr val="accent2"/>
                  </a:solidFill>
                  <a:latin typeface="Helvetica Neue Light"/>
                  <a:ea typeface="Helvetica Neue Light"/>
                  <a:cs typeface="Helvetica Neue Light"/>
                  <a:sym typeface="Helvetica Neue Light"/>
                </a:rPr>
                <a:t>Callout box top edge (two-row text)</a:t>
              </a:r>
              <a:endParaRPr/>
            </a:p>
          </p:txBody>
        </p:sp>
        <p:cxnSp>
          <p:nvCxnSpPr>
            <p:cNvPr id="226" name="Google Shape;226;p25"/>
            <p:cNvCxnSpPr/>
            <p:nvPr/>
          </p:nvCxnSpPr>
          <p:spPr>
            <a:xfrm rot="10800000">
              <a:off x="9190631" y="6486746"/>
              <a:ext cx="814551" cy="0"/>
            </a:xfrm>
            <a:prstGeom prst="straightConnector1">
              <a:avLst/>
            </a:prstGeom>
            <a:noFill/>
            <a:ln cap="flat" cmpd="sng" w="12700">
              <a:solidFill>
                <a:schemeClr val="accent2"/>
              </a:solidFill>
              <a:prstDash val="solid"/>
              <a:round/>
              <a:headEnd len="sm" w="sm" type="none"/>
              <a:tailEnd len="med" w="med" type="stealth"/>
            </a:ln>
          </p:spPr>
        </p:cxnSp>
      </p:grpSp>
      <p:grpSp>
        <p:nvGrpSpPr>
          <p:cNvPr id="227" name="Google Shape;227;p25"/>
          <p:cNvGrpSpPr/>
          <p:nvPr/>
        </p:nvGrpSpPr>
        <p:grpSpPr>
          <a:xfrm>
            <a:off x="-2778641" y="1504396"/>
            <a:ext cx="2715141" cy="180975"/>
            <a:chOff x="-2083981" y="338137"/>
            <a:chExt cx="2036356" cy="180975"/>
          </a:xfrm>
        </p:grpSpPr>
        <p:cxnSp>
          <p:nvCxnSpPr>
            <p:cNvPr id="228" name="Google Shape;228;p25"/>
            <p:cNvCxnSpPr/>
            <p:nvPr/>
          </p:nvCxnSpPr>
          <p:spPr>
            <a:xfrm>
              <a:off x="-859890" y="419100"/>
              <a:ext cx="812265" cy="0"/>
            </a:xfrm>
            <a:prstGeom prst="straightConnector1">
              <a:avLst/>
            </a:prstGeom>
            <a:noFill/>
            <a:ln cap="flat" cmpd="sng" w="12700">
              <a:solidFill>
                <a:schemeClr val="accent2"/>
              </a:solidFill>
              <a:prstDash val="solid"/>
              <a:round/>
              <a:headEnd len="sm" w="sm" type="none"/>
              <a:tailEnd len="med" w="med" type="stealth"/>
            </a:ln>
          </p:spPr>
        </p:cxnSp>
        <p:sp>
          <p:nvSpPr>
            <p:cNvPr id="229" name="Google Shape;229;p25"/>
            <p:cNvSpPr txBox="1"/>
            <p:nvPr/>
          </p:nvSpPr>
          <p:spPr>
            <a:xfrm>
              <a:off x="-2083981" y="338137"/>
              <a:ext cx="1098921" cy="180975"/>
            </a:xfrm>
            <a:prstGeom prst="rect">
              <a:avLst/>
            </a:prstGeom>
            <a:noFill/>
            <a:ln>
              <a:noFill/>
            </a:ln>
          </p:spPr>
          <p:txBody>
            <a:bodyPr anchorCtr="0" anchor="b" bIns="0" lIns="0" spcFirstLastPara="1" rIns="0" wrap="square" tIns="0">
              <a:noAutofit/>
            </a:bodyPr>
            <a:lstStyle/>
            <a:p>
              <a:pPr indent="0" lvl="0" marL="0" marR="0" rtl="0" algn="r">
                <a:lnSpc>
                  <a:spcPct val="80000"/>
                </a:lnSpc>
                <a:spcBef>
                  <a:spcPts val="0"/>
                </a:spcBef>
                <a:spcAft>
                  <a:spcPts val="0"/>
                </a:spcAft>
                <a:buClr>
                  <a:schemeClr val="accent2"/>
                </a:buClr>
                <a:buSzPts val="800"/>
                <a:buFont typeface="Helvetica Neue Light"/>
                <a:buNone/>
              </a:pPr>
              <a:r>
                <a:rPr b="0" i="0" lang="en-US" sz="800" u="none" cap="none" strike="noStrike">
                  <a:solidFill>
                    <a:schemeClr val="accent2"/>
                  </a:solidFill>
                  <a:latin typeface="Helvetica Neue Light"/>
                  <a:ea typeface="Helvetica Neue Light"/>
                  <a:cs typeface="Helvetica Neue Light"/>
                  <a:sym typeface="Helvetica Neue Light"/>
                </a:rPr>
                <a:t>Callout box bottom edge (three-row  text)</a:t>
              </a:r>
              <a:endParaRPr/>
            </a:p>
          </p:txBody>
        </p:sp>
      </p:grpSp>
      <p:grpSp>
        <p:nvGrpSpPr>
          <p:cNvPr id="230" name="Google Shape;230;p25"/>
          <p:cNvGrpSpPr/>
          <p:nvPr/>
        </p:nvGrpSpPr>
        <p:grpSpPr>
          <a:xfrm>
            <a:off x="12254175" y="4891794"/>
            <a:ext cx="2758997" cy="180975"/>
            <a:chOff x="9190631" y="6405783"/>
            <a:chExt cx="2069248" cy="180975"/>
          </a:xfrm>
        </p:grpSpPr>
        <p:sp>
          <p:nvSpPr>
            <p:cNvPr id="231" name="Google Shape;231;p25"/>
            <p:cNvSpPr txBox="1"/>
            <p:nvPr/>
          </p:nvSpPr>
          <p:spPr>
            <a:xfrm>
              <a:off x="10130790" y="6405783"/>
              <a:ext cx="1129089" cy="180975"/>
            </a:xfrm>
            <a:prstGeom prst="rect">
              <a:avLst/>
            </a:prstGeom>
            <a:noFill/>
            <a:ln>
              <a:noFill/>
            </a:ln>
          </p:spPr>
          <p:txBody>
            <a:bodyPr anchorCtr="0" anchor="b" bIns="0" lIns="0" spcFirstLastPara="1" rIns="0" wrap="square" tIns="0">
              <a:noAutofit/>
            </a:bodyPr>
            <a:lstStyle/>
            <a:p>
              <a:pPr indent="0" lvl="0" marL="0" marR="0" rtl="0" algn="l">
                <a:lnSpc>
                  <a:spcPct val="80000"/>
                </a:lnSpc>
                <a:spcBef>
                  <a:spcPts val="0"/>
                </a:spcBef>
                <a:spcAft>
                  <a:spcPts val="0"/>
                </a:spcAft>
                <a:buClr>
                  <a:schemeClr val="accent2"/>
                </a:buClr>
                <a:buSzPts val="800"/>
                <a:buFont typeface="Helvetica Neue Light"/>
                <a:buNone/>
              </a:pPr>
              <a:r>
                <a:rPr b="0" i="0" lang="en-US" sz="800" u="none" cap="none" strike="noStrike">
                  <a:solidFill>
                    <a:schemeClr val="accent2"/>
                  </a:solidFill>
                  <a:latin typeface="Helvetica Neue Light"/>
                  <a:ea typeface="Helvetica Neue Light"/>
                  <a:cs typeface="Helvetica Neue Light"/>
                  <a:sym typeface="Helvetica Neue Light"/>
                </a:rPr>
                <a:t>Callout box top edge (three-row text)</a:t>
              </a:r>
              <a:endParaRPr/>
            </a:p>
          </p:txBody>
        </p:sp>
        <p:cxnSp>
          <p:nvCxnSpPr>
            <p:cNvPr id="232" name="Google Shape;232;p25"/>
            <p:cNvCxnSpPr/>
            <p:nvPr/>
          </p:nvCxnSpPr>
          <p:spPr>
            <a:xfrm rot="10800000">
              <a:off x="9190631" y="6486746"/>
              <a:ext cx="814551" cy="0"/>
            </a:xfrm>
            <a:prstGeom prst="straightConnector1">
              <a:avLst/>
            </a:prstGeom>
            <a:noFill/>
            <a:ln cap="flat" cmpd="sng" w="12700">
              <a:solidFill>
                <a:schemeClr val="accent2"/>
              </a:solidFill>
              <a:prstDash val="solid"/>
              <a:round/>
              <a:headEnd len="sm" w="sm" type="none"/>
              <a:tailEnd len="med" w="med" type="stealth"/>
            </a:ln>
          </p:spPr>
        </p:cxnSp>
      </p:grpSp>
      <p:grpSp>
        <p:nvGrpSpPr>
          <p:cNvPr id="233" name="Google Shape;233;p25"/>
          <p:cNvGrpSpPr/>
          <p:nvPr/>
        </p:nvGrpSpPr>
        <p:grpSpPr>
          <a:xfrm>
            <a:off x="-2601281" y="839969"/>
            <a:ext cx="2537781" cy="180975"/>
            <a:chOff x="-1950961" y="338137"/>
            <a:chExt cx="1903336" cy="180975"/>
          </a:xfrm>
        </p:grpSpPr>
        <p:cxnSp>
          <p:nvCxnSpPr>
            <p:cNvPr id="234" name="Google Shape;234;p25"/>
            <p:cNvCxnSpPr/>
            <p:nvPr/>
          </p:nvCxnSpPr>
          <p:spPr>
            <a:xfrm>
              <a:off x="-854869" y="419100"/>
              <a:ext cx="807244" cy="0"/>
            </a:xfrm>
            <a:prstGeom prst="straightConnector1">
              <a:avLst/>
            </a:prstGeom>
            <a:noFill/>
            <a:ln cap="flat" cmpd="sng" w="12700">
              <a:solidFill>
                <a:schemeClr val="accent2"/>
              </a:solidFill>
              <a:prstDash val="solid"/>
              <a:round/>
              <a:headEnd len="sm" w="sm" type="none"/>
              <a:tailEnd len="med" w="med" type="stealth"/>
            </a:ln>
          </p:spPr>
        </p:cxnSp>
        <p:sp>
          <p:nvSpPr>
            <p:cNvPr id="235" name="Google Shape;235;p25"/>
            <p:cNvSpPr txBox="1"/>
            <p:nvPr/>
          </p:nvSpPr>
          <p:spPr>
            <a:xfrm>
              <a:off x="-1950961" y="338137"/>
              <a:ext cx="965901" cy="180975"/>
            </a:xfrm>
            <a:prstGeom prst="rect">
              <a:avLst/>
            </a:prstGeom>
            <a:noFill/>
            <a:ln>
              <a:noFill/>
            </a:ln>
          </p:spPr>
          <p:txBody>
            <a:bodyPr anchorCtr="0" anchor="b" bIns="0" lIns="0" spcFirstLastPara="1" rIns="0" wrap="square" tIns="0">
              <a:noAutofit/>
            </a:bodyPr>
            <a:lstStyle/>
            <a:p>
              <a:pPr indent="0" lvl="0" marL="0" marR="0" rtl="0" algn="r">
                <a:lnSpc>
                  <a:spcPct val="80000"/>
                </a:lnSpc>
                <a:spcBef>
                  <a:spcPts val="0"/>
                </a:spcBef>
                <a:spcAft>
                  <a:spcPts val="0"/>
                </a:spcAft>
                <a:buClr>
                  <a:schemeClr val="accent2"/>
                </a:buClr>
                <a:buSzPts val="800"/>
                <a:buFont typeface="Helvetica Neue Light"/>
                <a:buNone/>
              </a:pPr>
              <a:r>
                <a:rPr b="0" i="0" lang="en-US" sz="800" u="none" cap="none" strike="noStrike">
                  <a:solidFill>
                    <a:schemeClr val="accent2"/>
                  </a:solidFill>
                  <a:latin typeface="Helvetica Neue Light"/>
                  <a:ea typeface="Helvetica Neue Light"/>
                  <a:cs typeface="Helvetica Neue Light"/>
                  <a:sym typeface="Helvetica Neue Light"/>
                </a:rPr>
                <a:t>Callout box bottom edge (one-row  text)</a:t>
              </a:r>
              <a:endParaRPr/>
            </a:p>
          </p:txBody>
        </p:sp>
      </p:grpSp>
      <p:grpSp>
        <p:nvGrpSpPr>
          <p:cNvPr id="236" name="Google Shape;236;p25"/>
          <p:cNvGrpSpPr/>
          <p:nvPr/>
        </p:nvGrpSpPr>
        <p:grpSpPr>
          <a:xfrm>
            <a:off x="12254175" y="5555112"/>
            <a:ext cx="2574700" cy="180975"/>
            <a:chOff x="9190631" y="6405783"/>
            <a:chExt cx="1931025" cy="180975"/>
          </a:xfrm>
        </p:grpSpPr>
        <p:sp>
          <p:nvSpPr>
            <p:cNvPr id="237" name="Google Shape;237;p25"/>
            <p:cNvSpPr txBox="1"/>
            <p:nvPr/>
          </p:nvSpPr>
          <p:spPr>
            <a:xfrm>
              <a:off x="10129618" y="6405783"/>
              <a:ext cx="992038" cy="180975"/>
            </a:xfrm>
            <a:prstGeom prst="rect">
              <a:avLst/>
            </a:prstGeom>
            <a:noFill/>
            <a:ln>
              <a:noFill/>
            </a:ln>
          </p:spPr>
          <p:txBody>
            <a:bodyPr anchorCtr="0" anchor="b" bIns="0" lIns="0" spcFirstLastPara="1" rIns="0" wrap="square" tIns="0">
              <a:noAutofit/>
            </a:bodyPr>
            <a:lstStyle/>
            <a:p>
              <a:pPr indent="0" lvl="0" marL="0" marR="0" rtl="0" algn="l">
                <a:lnSpc>
                  <a:spcPct val="80000"/>
                </a:lnSpc>
                <a:spcBef>
                  <a:spcPts val="0"/>
                </a:spcBef>
                <a:spcAft>
                  <a:spcPts val="0"/>
                </a:spcAft>
                <a:buClr>
                  <a:schemeClr val="accent2"/>
                </a:buClr>
                <a:buSzPts val="800"/>
                <a:buFont typeface="Helvetica Neue Light"/>
                <a:buNone/>
              </a:pPr>
              <a:r>
                <a:rPr b="0" i="0" lang="en-US" sz="800" u="none" cap="none" strike="noStrike">
                  <a:solidFill>
                    <a:schemeClr val="accent2"/>
                  </a:solidFill>
                  <a:latin typeface="Helvetica Neue Light"/>
                  <a:ea typeface="Helvetica Neue Light"/>
                  <a:cs typeface="Helvetica Neue Light"/>
                  <a:sym typeface="Helvetica Neue Light"/>
                </a:rPr>
                <a:t>Callout box top edge (one-row text)</a:t>
              </a:r>
              <a:endParaRPr/>
            </a:p>
          </p:txBody>
        </p:sp>
        <p:cxnSp>
          <p:nvCxnSpPr>
            <p:cNvPr id="238" name="Google Shape;238;p25"/>
            <p:cNvCxnSpPr/>
            <p:nvPr/>
          </p:nvCxnSpPr>
          <p:spPr>
            <a:xfrm rot="10800000">
              <a:off x="9190631" y="6486746"/>
              <a:ext cx="814551" cy="0"/>
            </a:xfrm>
            <a:prstGeom prst="straightConnector1">
              <a:avLst/>
            </a:prstGeom>
            <a:noFill/>
            <a:ln cap="flat" cmpd="sng" w="12700">
              <a:solidFill>
                <a:schemeClr val="accent2"/>
              </a:solidFill>
              <a:prstDash val="solid"/>
              <a:round/>
              <a:headEnd len="sm" w="sm" type="none"/>
              <a:tailEnd len="med" w="med" type="stealth"/>
            </a:ln>
          </p:spPr>
        </p:cxnSp>
      </p:grpSp>
      <p:pic>
        <p:nvPicPr>
          <p:cNvPr id="239" name="Google Shape;239;p25"/>
          <p:cNvPicPr preferRelativeResize="0"/>
          <p:nvPr/>
        </p:nvPicPr>
        <p:blipFill rotWithShape="1">
          <a:blip r:embed="rId2">
            <a:alphaModFix/>
          </a:blip>
          <a:srcRect b="0" l="0" r="0" t="0"/>
          <a:stretch/>
        </p:blipFill>
        <p:spPr>
          <a:xfrm>
            <a:off x="9639605" y="288321"/>
            <a:ext cx="2035275" cy="543783"/>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w/ title">
  <p:cSld name="Photo w/ title">
    <p:spTree>
      <p:nvGrpSpPr>
        <p:cNvPr id="240" name="Shape 240"/>
        <p:cNvGrpSpPr/>
        <p:nvPr/>
      </p:nvGrpSpPr>
      <p:grpSpPr>
        <a:xfrm>
          <a:off x="0" y="0"/>
          <a:ext cx="0" cy="0"/>
          <a:chOff x="0" y="0"/>
          <a:chExt cx="0" cy="0"/>
        </a:xfrm>
      </p:grpSpPr>
      <p:sp>
        <p:nvSpPr>
          <p:cNvPr id="241" name="Google Shape;241;p26"/>
          <p:cNvSpPr/>
          <p:nvPr>
            <p:ph idx="2" type="pic"/>
          </p:nvPr>
        </p:nvSpPr>
        <p:spPr>
          <a:xfrm>
            <a:off x="-610" y="1224938"/>
            <a:ext cx="12189884" cy="5261808"/>
          </a:xfrm>
          <a:prstGeom prst="rect">
            <a:avLst/>
          </a:prstGeom>
          <a:solidFill>
            <a:srgbClr val="7F7F7F"/>
          </a:solidFill>
          <a:ln>
            <a:noFill/>
          </a:ln>
        </p:spPr>
      </p:sp>
      <p:grpSp>
        <p:nvGrpSpPr>
          <p:cNvPr id="242" name="Google Shape;242;p26"/>
          <p:cNvGrpSpPr/>
          <p:nvPr/>
        </p:nvGrpSpPr>
        <p:grpSpPr>
          <a:xfrm>
            <a:off x="-1384298" y="992188"/>
            <a:ext cx="1320799" cy="180975"/>
            <a:chOff x="-1038224" y="992187"/>
            <a:chExt cx="990599" cy="180975"/>
          </a:xfrm>
        </p:grpSpPr>
        <p:cxnSp>
          <p:nvCxnSpPr>
            <p:cNvPr id="243" name="Google Shape;243;p26"/>
            <p:cNvCxnSpPr/>
            <p:nvPr/>
          </p:nvCxnSpPr>
          <p:spPr>
            <a:xfrm>
              <a:off x="-361950" y="1073150"/>
              <a:ext cx="314325" cy="0"/>
            </a:xfrm>
            <a:prstGeom prst="straightConnector1">
              <a:avLst/>
            </a:prstGeom>
            <a:noFill/>
            <a:ln cap="flat" cmpd="sng" w="12700">
              <a:solidFill>
                <a:schemeClr val="accent2"/>
              </a:solidFill>
              <a:prstDash val="solid"/>
              <a:round/>
              <a:headEnd len="sm" w="sm" type="none"/>
              <a:tailEnd len="med" w="med" type="stealth"/>
            </a:ln>
          </p:spPr>
        </p:cxnSp>
        <p:sp>
          <p:nvSpPr>
            <p:cNvPr id="244" name="Google Shape;244;p26"/>
            <p:cNvSpPr txBox="1"/>
            <p:nvPr/>
          </p:nvSpPr>
          <p:spPr>
            <a:xfrm>
              <a:off x="-1038224" y="992187"/>
              <a:ext cx="614362" cy="180975"/>
            </a:xfrm>
            <a:prstGeom prst="rect">
              <a:avLst/>
            </a:prstGeom>
            <a:noFill/>
            <a:ln>
              <a:noFill/>
            </a:ln>
          </p:spPr>
          <p:txBody>
            <a:bodyPr anchorCtr="0" anchor="ctr" bIns="0" lIns="0" spcFirstLastPara="1" rIns="0" wrap="square" tIns="0">
              <a:noAutofit/>
            </a:bodyPr>
            <a:lstStyle/>
            <a:p>
              <a:pPr indent="0" lvl="0" marL="0" marR="0" rtl="0" algn="r">
                <a:lnSpc>
                  <a:spcPct val="80000"/>
                </a:lnSpc>
                <a:spcBef>
                  <a:spcPts val="0"/>
                </a:spcBef>
                <a:spcAft>
                  <a:spcPts val="0"/>
                </a:spcAft>
                <a:buClr>
                  <a:schemeClr val="accent2"/>
                </a:buClr>
                <a:buSzPts val="800"/>
                <a:buFont typeface="Helvetica Neue Light"/>
                <a:buNone/>
              </a:pPr>
              <a:r>
                <a:rPr b="0" i="0" lang="en-US" sz="800" u="none" cap="none" strike="noStrike">
                  <a:solidFill>
                    <a:schemeClr val="accent2"/>
                  </a:solidFill>
                  <a:latin typeface="Helvetica Neue Light"/>
                  <a:ea typeface="Helvetica Neue Light"/>
                  <a:cs typeface="Helvetica Neue Light"/>
                  <a:sym typeface="Helvetica Neue Light"/>
                </a:rPr>
                <a:t>subtitle line</a:t>
              </a:r>
              <a:endParaRPr/>
            </a:p>
          </p:txBody>
        </p:sp>
      </p:grpSp>
      <p:sp>
        <p:nvSpPr>
          <p:cNvPr id="245" name="Google Shape;245;p26"/>
          <p:cNvSpPr txBox="1"/>
          <p:nvPr>
            <p:ph type="title"/>
          </p:nvPr>
        </p:nvSpPr>
        <p:spPr>
          <a:xfrm>
            <a:off x="609601" y="192024"/>
            <a:ext cx="10060028" cy="640080"/>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SzPts val="1400"/>
              <a:buNone/>
              <a:defRPr/>
            </a:lvl1pPr>
            <a:lvl2pPr lvl="1" algn="l">
              <a:lnSpc>
                <a:spcPct val="122222"/>
              </a:lnSpc>
              <a:spcBef>
                <a:spcPts val="0"/>
              </a:spcBef>
              <a:spcAft>
                <a:spcPts val="0"/>
              </a:spcAft>
              <a:buSzPts val="1400"/>
              <a:buNone/>
              <a:defRPr/>
            </a:lvl2pPr>
            <a:lvl3pPr lvl="2" algn="l">
              <a:lnSpc>
                <a:spcPct val="122222"/>
              </a:lnSpc>
              <a:spcBef>
                <a:spcPts val="0"/>
              </a:spcBef>
              <a:spcAft>
                <a:spcPts val="0"/>
              </a:spcAft>
              <a:buSzPts val="1400"/>
              <a:buNone/>
              <a:defRPr/>
            </a:lvl3pPr>
            <a:lvl4pPr lvl="3" algn="l">
              <a:lnSpc>
                <a:spcPct val="122222"/>
              </a:lnSpc>
              <a:spcBef>
                <a:spcPts val="0"/>
              </a:spcBef>
              <a:spcAft>
                <a:spcPts val="0"/>
              </a:spcAft>
              <a:buSzPts val="1400"/>
              <a:buNone/>
              <a:defRPr/>
            </a:lvl4pPr>
            <a:lvl5pPr lvl="4" algn="l">
              <a:lnSpc>
                <a:spcPct val="122222"/>
              </a:lnSpc>
              <a:spcBef>
                <a:spcPts val="0"/>
              </a:spcBef>
              <a:spcAft>
                <a:spcPts val="0"/>
              </a:spcAft>
              <a:buSzPts val="1400"/>
              <a:buNone/>
              <a:defRPr/>
            </a:lvl5pPr>
            <a:lvl6pPr lvl="5" algn="l">
              <a:lnSpc>
                <a:spcPct val="122222"/>
              </a:lnSpc>
              <a:spcBef>
                <a:spcPts val="0"/>
              </a:spcBef>
              <a:spcAft>
                <a:spcPts val="0"/>
              </a:spcAft>
              <a:buSzPts val="1400"/>
              <a:buNone/>
              <a:defRPr/>
            </a:lvl6pPr>
            <a:lvl7pPr lvl="6" algn="l">
              <a:lnSpc>
                <a:spcPct val="122222"/>
              </a:lnSpc>
              <a:spcBef>
                <a:spcPts val="0"/>
              </a:spcBef>
              <a:spcAft>
                <a:spcPts val="0"/>
              </a:spcAft>
              <a:buSzPts val="1400"/>
              <a:buNone/>
              <a:defRPr/>
            </a:lvl7pPr>
            <a:lvl8pPr lvl="7" algn="l">
              <a:lnSpc>
                <a:spcPct val="122222"/>
              </a:lnSpc>
              <a:spcBef>
                <a:spcPts val="0"/>
              </a:spcBef>
              <a:spcAft>
                <a:spcPts val="0"/>
              </a:spcAft>
              <a:buSzPts val="1400"/>
              <a:buNone/>
              <a:defRPr/>
            </a:lvl8pPr>
            <a:lvl9pPr lvl="8" algn="l">
              <a:lnSpc>
                <a:spcPct val="122222"/>
              </a:lnSpc>
              <a:spcBef>
                <a:spcPts val="0"/>
              </a:spcBef>
              <a:spcAft>
                <a:spcPts val="0"/>
              </a:spcAft>
              <a:buSzPts val="1400"/>
              <a:buNone/>
              <a:defRPr/>
            </a:lvl9pPr>
          </a:lstStyle>
          <a:p/>
        </p:txBody>
      </p:sp>
      <p:grpSp>
        <p:nvGrpSpPr>
          <p:cNvPr id="246" name="Google Shape;246;p26"/>
          <p:cNvGrpSpPr/>
          <p:nvPr/>
        </p:nvGrpSpPr>
        <p:grpSpPr>
          <a:xfrm>
            <a:off x="-1650999" y="1149606"/>
            <a:ext cx="1587500" cy="180975"/>
            <a:chOff x="-1238250" y="1312862"/>
            <a:chExt cx="1190625" cy="180975"/>
          </a:xfrm>
        </p:grpSpPr>
        <p:cxnSp>
          <p:nvCxnSpPr>
            <p:cNvPr id="247" name="Google Shape;247;p26"/>
            <p:cNvCxnSpPr/>
            <p:nvPr/>
          </p:nvCxnSpPr>
          <p:spPr>
            <a:xfrm>
              <a:off x="-361950" y="1393825"/>
              <a:ext cx="314325" cy="0"/>
            </a:xfrm>
            <a:prstGeom prst="straightConnector1">
              <a:avLst/>
            </a:prstGeom>
            <a:noFill/>
            <a:ln cap="flat" cmpd="sng" w="12700">
              <a:solidFill>
                <a:schemeClr val="accent2"/>
              </a:solidFill>
              <a:prstDash val="solid"/>
              <a:round/>
              <a:headEnd len="sm" w="sm" type="none"/>
              <a:tailEnd len="med" w="med" type="stealth"/>
            </a:ln>
          </p:spPr>
        </p:cxnSp>
        <p:sp>
          <p:nvSpPr>
            <p:cNvPr id="248" name="Google Shape;248;p26"/>
            <p:cNvSpPr txBox="1"/>
            <p:nvPr/>
          </p:nvSpPr>
          <p:spPr>
            <a:xfrm>
              <a:off x="-1238250" y="1312862"/>
              <a:ext cx="814387" cy="180975"/>
            </a:xfrm>
            <a:prstGeom prst="rect">
              <a:avLst/>
            </a:prstGeom>
            <a:noFill/>
            <a:ln>
              <a:noFill/>
            </a:ln>
          </p:spPr>
          <p:txBody>
            <a:bodyPr anchorCtr="0" anchor="ctr" bIns="0" lIns="0" spcFirstLastPara="1" rIns="0" wrap="square" tIns="0">
              <a:noAutofit/>
            </a:bodyPr>
            <a:lstStyle/>
            <a:p>
              <a:pPr indent="0" lvl="0" marL="0" marR="0" rtl="0" algn="r">
                <a:lnSpc>
                  <a:spcPct val="80000"/>
                </a:lnSpc>
                <a:spcBef>
                  <a:spcPts val="0"/>
                </a:spcBef>
                <a:spcAft>
                  <a:spcPts val="0"/>
                </a:spcAft>
                <a:buClr>
                  <a:schemeClr val="accent2"/>
                </a:buClr>
                <a:buSzPts val="800"/>
                <a:buFont typeface="Helvetica Neue Light"/>
                <a:buNone/>
              </a:pPr>
              <a:r>
                <a:rPr b="0" i="0" lang="en-US" sz="800" u="none" cap="none" strike="noStrike">
                  <a:solidFill>
                    <a:schemeClr val="accent2"/>
                  </a:solidFill>
                  <a:latin typeface="Helvetica Neue Light"/>
                  <a:ea typeface="Helvetica Neue Light"/>
                  <a:cs typeface="Helvetica Neue Light"/>
                  <a:sym typeface="Helvetica Neue Light"/>
                </a:rPr>
                <a:t>photo top margin</a:t>
              </a:r>
              <a:endParaRPr/>
            </a:p>
          </p:txBody>
        </p:sp>
      </p:grpSp>
      <p:grpSp>
        <p:nvGrpSpPr>
          <p:cNvPr id="249" name="Google Shape;249;p26"/>
          <p:cNvGrpSpPr/>
          <p:nvPr/>
        </p:nvGrpSpPr>
        <p:grpSpPr>
          <a:xfrm>
            <a:off x="12254173" y="671513"/>
            <a:ext cx="1135860" cy="180975"/>
            <a:chOff x="9190629" y="671512"/>
            <a:chExt cx="851895" cy="180975"/>
          </a:xfrm>
        </p:grpSpPr>
        <p:sp>
          <p:nvSpPr>
            <p:cNvPr id="250" name="Google Shape;250;p26"/>
            <p:cNvSpPr txBox="1"/>
            <p:nvPr/>
          </p:nvSpPr>
          <p:spPr>
            <a:xfrm>
              <a:off x="9574175" y="671512"/>
              <a:ext cx="468349" cy="180975"/>
            </a:xfrm>
            <a:prstGeom prst="rect">
              <a:avLst/>
            </a:prstGeom>
            <a:noFill/>
            <a:ln>
              <a:noFill/>
            </a:ln>
          </p:spPr>
          <p:txBody>
            <a:bodyPr anchorCtr="0" anchor="ctr" bIns="0" lIns="0" spcFirstLastPara="1" rIns="0" wrap="square" tIns="0">
              <a:noAutofit/>
            </a:bodyPr>
            <a:lstStyle/>
            <a:p>
              <a:pPr indent="0" lvl="0" marL="0" marR="0" rtl="0" algn="l">
                <a:lnSpc>
                  <a:spcPct val="80000"/>
                </a:lnSpc>
                <a:spcBef>
                  <a:spcPts val="0"/>
                </a:spcBef>
                <a:spcAft>
                  <a:spcPts val="0"/>
                </a:spcAft>
                <a:buClr>
                  <a:schemeClr val="accent2"/>
                </a:buClr>
                <a:buSzPts val="800"/>
                <a:buFont typeface="Helvetica Neue Light"/>
                <a:buNone/>
              </a:pPr>
              <a:r>
                <a:rPr b="0" i="0" lang="en-US" sz="800" u="none" cap="none" strike="noStrike">
                  <a:solidFill>
                    <a:schemeClr val="accent2"/>
                  </a:solidFill>
                  <a:latin typeface="Helvetica Neue Light"/>
                  <a:ea typeface="Helvetica Neue Light"/>
                  <a:cs typeface="Helvetica Neue Light"/>
                  <a:sym typeface="Helvetica Neue Light"/>
                </a:rPr>
                <a:t>title line</a:t>
              </a:r>
              <a:endParaRPr/>
            </a:p>
          </p:txBody>
        </p:sp>
        <p:cxnSp>
          <p:nvCxnSpPr>
            <p:cNvPr id="251" name="Google Shape;251;p26"/>
            <p:cNvCxnSpPr/>
            <p:nvPr/>
          </p:nvCxnSpPr>
          <p:spPr>
            <a:xfrm rot="10800000">
              <a:off x="9190629" y="752475"/>
              <a:ext cx="314325" cy="0"/>
            </a:xfrm>
            <a:prstGeom prst="straightConnector1">
              <a:avLst/>
            </a:prstGeom>
            <a:noFill/>
            <a:ln cap="flat" cmpd="sng" w="12700">
              <a:solidFill>
                <a:schemeClr val="accent2"/>
              </a:solidFill>
              <a:prstDash val="solid"/>
              <a:round/>
              <a:headEnd len="sm" w="sm" type="none"/>
              <a:tailEnd len="med" w="med" type="stealth"/>
            </a:ln>
          </p:spPr>
        </p:cxnSp>
      </p:grpSp>
      <p:grpSp>
        <p:nvGrpSpPr>
          <p:cNvPr id="252" name="Google Shape;252;p26"/>
          <p:cNvGrpSpPr/>
          <p:nvPr/>
        </p:nvGrpSpPr>
        <p:grpSpPr>
          <a:xfrm>
            <a:off x="12254173" y="992188"/>
            <a:ext cx="1343295" cy="180975"/>
            <a:chOff x="9190629" y="992187"/>
            <a:chExt cx="1007471" cy="180975"/>
          </a:xfrm>
        </p:grpSpPr>
        <p:sp>
          <p:nvSpPr>
            <p:cNvPr id="253" name="Google Shape;253;p26"/>
            <p:cNvSpPr txBox="1"/>
            <p:nvPr/>
          </p:nvSpPr>
          <p:spPr>
            <a:xfrm>
              <a:off x="9574176" y="992187"/>
              <a:ext cx="623924" cy="180975"/>
            </a:xfrm>
            <a:prstGeom prst="rect">
              <a:avLst/>
            </a:prstGeom>
            <a:noFill/>
            <a:ln>
              <a:noFill/>
            </a:ln>
          </p:spPr>
          <p:txBody>
            <a:bodyPr anchorCtr="0" anchor="ctr" bIns="0" lIns="0" spcFirstLastPara="1" rIns="0" wrap="square" tIns="0">
              <a:noAutofit/>
            </a:bodyPr>
            <a:lstStyle/>
            <a:p>
              <a:pPr indent="0" lvl="0" marL="0" marR="0" rtl="0" algn="l">
                <a:lnSpc>
                  <a:spcPct val="80000"/>
                </a:lnSpc>
                <a:spcBef>
                  <a:spcPts val="0"/>
                </a:spcBef>
                <a:spcAft>
                  <a:spcPts val="0"/>
                </a:spcAft>
                <a:buClr>
                  <a:schemeClr val="accent2"/>
                </a:buClr>
                <a:buSzPts val="800"/>
                <a:buFont typeface="Helvetica Neue Light"/>
                <a:buNone/>
              </a:pPr>
              <a:r>
                <a:rPr b="0" i="0" lang="en-US" sz="800" u="none" cap="none" strike="noStrike">
                  <a:solidFill>
                    <a:schemeClr val="accent2"/>
                  </a:solidFill>
                  <a:latin typeface="Helvetica Neue Light"/>
                  <a:ea typeface="Helvetica Neue Light"/>
                  <a:cs typeface="Helvetica Neue Light"/>
                  <a:sym typeface="Helvetica Neue Light"/>
                </a:rPr>
                <a:t>subtitle line</a:t>
              </a:r>
              <a:endParaRPr/>
            </a:p>
          </p:txBody>
        </p:sp>
        <p:cxnSp>
          <p:nvCxnSpPr>
            <p:cNvPr id="254" name="Google Shape;254;p26"/>
            <p:cNvCxnSpPr/>
            <p:nvPr/>
          </p:nvCxnSpPr>
          <p:spPr>
            <a:xfrm rot="10800000">
              <a:off x="9190629" y="1073150"/>
              <a:ext cx="314325" cy="0"/>
            </a:xfrm>
            <a:prstGeom prst="straightConnector1">
              <a:avLst/>
            </a:prstGeom>
            <a:noFill/>
            <a:ln cap="flat" cmpd="sng" w="12700">
              <a:solidFill>
                <a:schemeClr val="accent2"/>
              </a:solidFill>
              <a:prstDash val="solid"/>
              <a:round/>
              <a:headEnd len="sm" w="sm" type="none"/>
              <a:tailEnd len="med" w="med" type="stealth"/>
            </a:ln>
          </p:spPr>
        </p:cxnSp>
      </p:grpSp>
      <p:grpSp>
        <p:nvGrpSpPr>
          <p:cNvPr id="255" name="Google Shape;255;p26"/>
          <p:cNvGrpSpPr/>
          <p:nvPr/>
        </p:nvGrpSpPr>
        <p:grpSpPr>
          <a:xfrm>
            <a:off x="12254172" y="1149606"/>
            <a:ext cx="1593061" cy="180975"/>
            <a:chOff x="9190629" y="992187"/>
            <a:chExt cx="1194796" cy="180975"/>
          </a:xfrm>
        </p:grpSpPr>
        <p:sp>
          <p:nvSpPr>
            <p:cNvPr id="256" name="Google Shape;256;p26"/>
            <p:cNvSpPr txBox="1"/>
            <p:nvPr/>
          </p:nvSpPr>
          <p:spPr>
            <a:xfrm>
              <a:off x="9574175" y="992187"/>
              <a:ext cx="811250" cy="180975"/>
            </a:xfrm>
            <a:prstGeom prst="rect">
              <a:avLst/>
            </a:prstGeom>
            <a:noFill/>
            <a:ln>
              <a:noFill/>
            </a:ln>
          </p:spPr>
          <p:txBody>
            <a:bodyPr anchorCtr="0" anchor="ctr" bIns="0" lIns="0" spcFirstLastPara="1" rIns="0" wrap="square" tIns="0">
              <a:noAutofit/>
            </a:bodyPr>
            <a:lstStyle/>
            <a:p>
              <a:pPr indent="0" lvl="0" marL="0" marR="0" rtl="0" algn="l">
                <a:lnSpc>
                  <a:spcPct val="80000"/>
                </a:lnSpc>
                <a:spcBef>
                  <a:spcPts val="0"/>
                </a:spcBef>
                <a:spcAft>
                  <a:spcPts val="0"/>
                </a:spcAft>
                <a:buClr>
                  <a:schemeClr val="accent2"/>
                </a:buClr>
                <a:buSzPts val="800"/>
                <a:buFont typeface="Helvetica Neue Light"/>
                <a:buNone/>
              </a:pPr>
              <a:r>
                <a:rPr b="0" i="0" lang="en-US" sz="800" u="none" cap="none" strike="noStrike">
                  <a:solidFill>
                    <a:schemeClr val="accent2"/>
                  </a:solidFill>
                  <a:latin typeface="Helvetica Neue Light"/>
                  <a:ea typeface="Helvetica Neue Light"/>
                  <a:cs typeface="Helvetica Neue Light"/>
                  <a:sym typeface="Helvetica Neue Light"/>
                </a:rPr>
                <a:t>photo top margin</a:t>
              </a:r>
              <a:endParaRPr/>
            </a:p>
          </p:txBody>
        </p:sp>
        <p:cxnSp>
          <p:nvCxnSpPr>
            <p:cNvPr id="257" name="Google Shape;257;p26"/>
            <p:cNvCxnSpPr/>
            <p:nvPr/>
          </p:nvCxnSpPr>
          <p:spPr>
            <a:xfrm rot="10800000">
              <a:off x="9190629" y="1073150"/>
              <a:ext cx="314325" cy="0"/>
            </a:xfrm>
            <a:prstGeom prst="straightConnector1">
              <a:avLst/>
            </a:prstGeom>
            <a:noFill/>
            <a:ln cap="flat" cmpd="sng" w="12700">
              <a:solidFill>
                <a:schemeClr val="accent2"/>
              </a:solidFill>
              <a:prstDash val="solid"/>
              <a:round/>
              <a:headEnd len="sm" w="sm" type="none"/>
              <a:tailEnd len="med" w="med" type="stealth"/>
            </a:ln>
          </p:spPr>
        </p:cxnSp>
      </p:grpSp>
      <p:grpSp>
        <p:nvGrpSpPr>
          <p:cNvPr id="258" name="Google Shape;258;p26"/>
          <p:cNvGrpSpPr/>
          <p:nvPr/>
        </p:nvGrpSpPr>
        <p:grpSpPr>
          <a:xfrm>
            <a:off x="-1041401" y="671513"/>
            <a:ext cx="977901" cy="180975"/>
            <a:chOff x="-781051" y="671512"/>
            <a:chExt cx="733426" cy="180975"/>
          </a:xfrm>
        </p:grpSpPr>
        <p:cxnSp>
          <p:nvCxnSpPr>
            <p:cNvPr id="259" name="Google Shape;259;p26"/>
            <p:cNvCxnSpPr/>
            <p:nvPr/>
          </p:nvCxnSpPr>
          <p:spPr>
            <a:xfrm>
              <a:off x="-361950" y="752475"/>
              <a:ext cx="314325" cy="0"/>
            </a:xfrm>
            <a:prstGeom prst="straightConnector1">
              <a:avLst/>
            </a:prstGeom>
            <a:noFill/>
            <a:ln cap="flat" cmpd="sng" w="12700">
              <a:solidFill>
                <a:schemeClr val="accent2"/>
              </a:solidFill>
              <a:prstDash val="solid"/>
              <a:round/>
              <a:headEnd len="sm" w="sm" type="none"/>
              <a:tailEnd len="med" w="med" type="stealth"/>
            </a:ln>
          </p:spPr>
        </p:cxnSp>
        <p:sp>
          <p:nvSpPr>
            <p:cNvPr id="260" name="Google Shape;260;p26"/>
            <p:cNvSpPr txBox="1"/>
            <p:nvPr/>
          </p:nvSpPr>
          <p:spPr>
            <a:xfrm>
              <a:off x="-781051" y="671512"/>
              <a:ext cx="357188" cy="180975"/>
            </a:xfrm>
            <a:prstGeom prst="rect">
              <a:avLst/>
            </a:prstGeom>
            <a:noFill/>
            <a:ln>
              <a:noFill/>
            </a:ln>
          </p:spPr>
          <p:txBody>
            <a:bodyPr anchorCtr="0" anchor="ctr" bIns="0" lIns="0" spcFirstLastPara="1" rIns="0" wrap="square" tIns="0">
              <a:noAutofit/>
            </a:bodyPr>
            <a:lstStyle/>
            <a:p>
              <a:pPr indent="0" lvl="0" marL="0" marR="0" rtl="0" algn="r">
                <a:lnSpc>
                  <a:spcPct val="80000"/>
                </a:lnSpc>
                <a:spcBef>
                  <a:spcPts val="0"/>
                </a:spcBef>
                <a:spcAft>
                  <a:spcPts val="0"/>
                </a:spcAft>
                <a:buClr>
                  <a:schemeClr val="accent2"/>
                </a:buClr>
                <a:buSzPts val="800"/>
                <a:buFont typeface="Helvetica Neue Light"/>
                <a:buNone/>
              </a:pPr>
              <a:r>
                <a:rPr b="0" i="0" lang="en-US" sz="800" u="none" cap="none" strike="noStrike">
                  <a:solidFill>
                    <a:schemeClr val="accent2"/>
                  </a:solidFill>
                  <a:latin typeface="Helvetica Neue Light"/>
                  <a:ea typeface="Helvetica Neue Light"/>
                  <a:cs typeface="Helvetica Neue Light"/>
                  <a:sym typeface="Helvetica Neue Light"/>
                </a:rPr>
                <a:t>title line</a:t>
              </a:r>
              <a:endParaRPr/>
            </a:p>
          </p:txBody>
        </p:sp>
      </p:grpSp>
      <p:grpSp>
        <p:nvGrpSpPr>
          <p:cNvPr id="261" name="Google Shape;261;p26"/>
          <p:cNvGrpSpPr/>
          <p:nvPr/>
        </p:nvGrpSpPr>
        <p:grpSpPr>
          <a:xfrm>
            <a:off x="133350" y="6910251"/>
            <a:ext cx="952500" cy="479352"/>
            <a:chOff x="100012" y="6910251"/>
            <a:chExt cx="714375" cy="479352"/>
          </a:xfrm>
        </p:grpSpPr>
        <p:cxnSp>
          <p:nvCxnSpPr>
            <p:cNvPr id="262" name="Google Shape;262;p26"/>
            <p:cNvCxnSpPr/>
            <p:nvPr/>
          </p:nvCxnSpPr>
          <p:spPr>
            <a:xfrm rot="10800000">
              <a:off x="457200" y="6910251"/>
              <a:ext cx="0" cy="257174"/>
            </a:xfrm>
            <a:prstGeom prst="straightConnector1">
              <a:avLst/>
            </a:prstGeom>
            <a:noFill/>
            <a:ln cap="flat" cmpd="sng" w="12700">
              <a:solidFill>
                <a:schemeClr val="accent2"/>
              </a:solidFill>
              <a:prstDash val="solid"/>
              <a:round/>
              <a:headEnd len="sm" w="sm" type="none"/>
              <a:tailEnd len="med" w="med" type="stealth"/>
            </a:ln>
          </p:spPr>
        </p:cxnSp>
        <p:sp>
          <p:nvSpPr>
            <p:cNvPr id="263" name="Google Shape;263;p26"/>
            <p:cNvSpPr txBox="1"/>
            <p:nvPr/>
          </p:nvSpPr>
          <p:spPr>
            <a:xfrm>
              <a:off x="100012" y="7208628"/>
              <a:ext cx="714375" cy="180975"/>
            </a:xfrm>
            <a:prstGeom prst="rect">
              <a:avLst/>
            </a:prstGeom>
            <a:noFill/>
            <a:ln>
              <a:noFill/>
            </a:ln>
          </p:spPr>
          <p:txBody>
            <a:bodyPr anchorCtr="0" anchor="ctr" bIns="0" lIns="0" spcFirstLastPara="1" rIns="0" wrap="square" tIns="0">
              <a:noAutofit/>
            </a:bodyPr>
            <a:lstStyle/>
            <a:p>
              <a:pPr indent="0" lvl="0" marL="0" marR="0" rtl="0" algn="ctr">
                <a:lnSpc>
                  <a:spcPct val="80000"/>
                </a:lnSpc>
                <a:spcBef>
                  <a:spcPts val="0"/>
                </a:spcBef>
                <a:spcAft>
                  <a:spcPts val="0"/>
                </a:spcAft>
                <a:buClr>
                  <a:schemeClr val="accent2"/>
                </a:buClr>
                <a:buSzPts val="800"/>
                <a:buFont typeface="Helvetica Neue Light"/>
                <a:buNone/>
              </a:pPr>
              <a:r>
                <a:rPr b="0" i="0" lang="en-US" sz="800" u="none" cap="none" strike="noStrike">
                  <a:solidFill>
                    <a:schemeClr val="accent2"/>
                  </a:solidFill>
                  <a:latin typeface="Helvetica Neue Light"/>
                  <a:ea typeface="Helvetica Neue Light"/>
                  <a:cs typeface="Helvetica Neue Light"/>
                  <a:sym typeface="Helvetica Neue Light"/>
                </a:rPr>
                <a:t>left </a:t>
              </a:r>
              <a:br>
                <a:rPr b="0" i="0" lang="en-US" sz="800" u="none" cap="none" strike="noStrike">
                  <a:solidFill>
                    <a:schemeClr val="accent2"/>
                  </a:solidFill>
                  <a:latin typeface="Helvetica Neue Light"/>
                  <a:ea typeface="Helvetica Neue Light"/>
                  <a:cs typeface="Helvetica Neue Light"/>
                  <a:sym typeface="Helvetica Neue Light"/>
                </a:rPr>
              </a:br>
              <a:r>
                <a:rPr b="0" i="0" lang="en-US" sz="800" u="none" cap="none" strike="noStrike">
                  <a:solidFill>
                    <a:schemeClr val="accent2"/>
                  </a:solidFill>
                  <a:latin typeface="Helvetica Neue Light"/>
                  <a:ea typeface="Helvetica Neue Light"/>
                  <a:cs typeface="Helvetica Neue Light"/>
                  <a:sym typeface="Helvetica Neue Light"/>
                </a:rPr>
                <a:t>margin</a:t>
              </a:r>
              <a:endParaRPr/>
            </a:p>
          </p:txBody>
        </p:sp>
      </p:grpSp>
      <p:grpSp>
        <p:nvGrpSpPr>
          <p:cNvPr id="264" name="Google Shape;264;p26"/>
          <p:cNvGrpSpPr/>
          <p:nvPr/>
        </p:nvGrpSpPr>
        <p:grpSpPr>
          <a:xfrm>
            <a:off x="11122842" y="6910252"/>
            <a:ext cx="952500" cy="460964"/>
            <a:chOff x="8342131" y="6910252"/>
            <a:chExt cx="714375" cy="460964"/>
          </a:xfrm>
        </p:grpSpPr>
        <p:cxnSp>
          <p:nvCxnSpPr>
            <p:cNvPr id="265" name="Google Shape;265;p26"/>
            <p:cNvCxnSpPr/>
            <p:nvPr/>
          </p:nvCxnSpPr>
          <p:spPr>
            <a:xfrm rot="10800000">
              <a:off x="8699319" y="6910252"/>
              <a:ext cx="0" cy="257173"/>
            </a:xfrm>
            <a:prstGeom prst="straightConnector1">
              <a:avLst/>
            </a:prstGeom>
            <a:noFill/>
            <a:ln cap="flat" cmpd="sng" w="12700">
              <a:solidFill>
                <a:schemeClr val="accent2"/>
              </a:solidFill>
              <a:prstDash val="solid"/>
              <a:round/>
              <a:headEnd len="sm" w="sm" type="none"/>
              <a:tailEnd len="med" w="med" type="stealth"/>
            </a:ln>
          </p:spPr>
        </p:cxnSp>
        <p:sp>
          <p:nvSpPr>
            <p:cNvPr id="266" name="Google Shape;266;p26"/>
            <p:cNvSpPr txBox="1"/>
            <p:nvPr/>
          </p:nvSpPr>
          <p:spPr>
            <a:xfrm>
              <a:off x="8342131" y="7190241"/>
              <a:ext cx="714375" cy="180975"/>
            </a:xfrm>
            <a:prstGeom prst="rect">
              <a:avLst/>
            </a:prstGeom>
            <a:noFill/>
            <a:ln>
              <a:noFill/>
            </a:ln>
          </p:spPr>
          <p:txBody>
            <a:bodyPr anchorCtr="0" anchor="ctr" bIns="0" lIns="0" spcFirstLastPara="1" rIns="0" wrap="square" tIns="0">
              <a:noAutofit/>
            </a:bodyPr>
            <a:lstStyle/>
            <a:p>
              <a:pPr indent="0" lvl="0" marL="0" marR="0" rtl="0" algn="ctr">
                <a:lnSpc>
                  <a:spcPct val="80000"/>
                </a:lnSpc>
                <a:spcBef>
                  <a:spcPts val="0"/>
                </a:spcBef>
                <a:spcAft>
                  <a:spcPts val="0"/>
                </a:spcAft>
                <a:buClr>
                  <a:schemeClr val="accent2"/>
                </a:buClr>
                <a:buSzPts val="800"/>
                <a:buFont typeface="Helvetica Neue Light"/>
                <a:buNone/>
              </a:pPr>
              <a:r>
                <a:rPr b="0" i="0" lang="en-US" sz="800" u="none" cap="none" strike="noStrike">
                  <a:solidFill>
                    <a:schemeClr val="accent2"/>
                  </a:solidFill>
                  <a:latin typeface="Helvetica Neue Light"/>
                  <a:ea typeface="Helvetica Neue Light"/>
                  <a:cs typeface="Helvetica Neue Light"/>
                  <a:sym typeface="Helvetica Neue Light"/>
                </a:rPr>
                <a:t>right </a:t>
              </a:r>
              <a:endParaRPr/>
            </a:p>
            <a:p>
              <a:pPr indent="0" lvl="0" marL="0" marR="0" rtl="0" algn="ctr">
                <a:lnSpc>
                  <a:spcPct val="80000"/>
                </a:lnSpc>
                <a:spcBef>
                  <a:spcPts val="0"/>
                </a:spcBef>
                <a:spcAft>
                  <a:spcPts val="0"/>
                </a:spcAft>
                <a:buClr>
                  <a:schemeClr val="accent2"/>
                </a:buClr>
                <a:buSzPts val="800"/>
                <a:buFont typeface="Helvetica Neue Light"/>
                <a:buNone/>
              </a:pPr>
              <a:r>
                <a:rPr b="0" i="0" lang="en-US" sz="800" u="none" cap="none" strike="noStrike">
                  <a:solidFill>
                    <a:schemeClr val="accent2"/>
                  </a:solidFill>
                  <a:latin typeface="Helvetica Neue Light"/>
                  <a:ea typeface="Helvetica Neue Light"/>
                  <a:cs typeface="Helvetica Neue Light"/>
                  <a:sym typeface="Helvetica Neue Light"/>
                </a:rPr>
                <a:t>margin</a:t>
              </a:r>
              <a:endParaRPr/>
            </a:p>
          </p:txBody>
        </p:sp>
      </p:grpSp>
      <p:grpSp>
        <p:nvGrpSpPr>
          <p:cNvPr id="267" name="Google Shape;267;p26"/>
          <p:cNvGrpSpPr/>
          <p:nvPr/>
        </p:nvGrpSpPr>
        <p:grpSpPr>
          <a:xfrm>
            <a:off x="-1714500" y="6405784"/>
            <a:ext cx="1651000" cy="180975"/>
            <a:chOff x="-1285875" y="6405783"/>
            <a:chExt cx="1238250" cy="180975"/>
          </a:xfrm>
        </p:grpSpPr>
        <p:cxnSp>
          <p:nvCxnSpPr>
            <p:cNvPr id="268" name="Google Shape;268;p26"/>
            <p:cNvCxnSpPr/>
            <p:nvPr/>
          </p:nvCxnSpPr>
          <p:spPr>
            <a:xfrm>
              <a:off x="-361950" y="6486746"/>
              <a:ext cx="314325" cy="0"/>
            </a:xfrm>
            <a:prstGeom prst="straightConnector1">
              <a:avLst/>
            </a:prstGeom>
            <a:noFill/>
            <a:ln cap="flat" cmpd="sng" w="12700">
              <a:solidFill>
                <a:schemeClr val="accent2"/>
              </a:solidFill>
              <a:prstDash val="solid"/>
              <a:round/>
              <a:headEnd len="sm" w="sm" type="none"/>
              <a:tailEnd len="med" w="med" type="stealth"/>
            </a:ln>
          </p:spPr>
        </p:cxnSp>
        <p:sp>
          <p:nvSpPr>
            <p:cNvPr id="269" name="Google Shape;269;p26"/>
            <p:cNvSpPr txBox="1"/>
            <p:nvPr/>
          </p:nvSpPr>
          <p:spPr>
            <a:xfrm>
              <a:off x="-1285875" y="6405783"/>
              <a:ext cx="862012" cy="180975"/>
            </a:xfrm>
            <a:prstGeom prst="rect">
              <a:avLst/>
            </a:prstGeom>
            <a:noFill/>
            <a:ln>
              <a:noFill/>
            </a:ln>
          </p:spPr>
          <p:txBody>
            <a:bodyPr anchorCtr="0" anchor="ctr" bIns="0" lIns="0" spcFirstLastPara="1" rIns="0" wrap="square" tIns="0">
              <a:noAutofit/>
            </a:bodyPr>
            <a:lstStyle/>
            <a:p>
              <a:pPr indent="0" lvl="0" marL="0" marR="0" rtl="0" algn="r">
                <a:lnSpc>
                  <a:spcPct val="80000"/>
                </a:lnSpc>
                <a:spcBef>
                  <a:spcPts val="0"/>
                </a:spcBef>
                <a:spcAft>
                  <a:spcPts val="0"/>
                </a:spcAft>
                <a:buClr>
                  <a:schemeClr val="accent2"/>
                </a:buClr>
                <a:buSzPts val="800"/>
                <a:buFont typeface="Helvetica Neue Light"/>
                <a:buNone/>
              </a:pPr>
              <a:r>
                <a:rPr b="0" i="0" lang="en-US" sz="800" u="none" cap="none" strike="noStrike">
                  <a:solidFill>
                    <a:schemeClr val="accent2"/>
                  </a:solidFill>
                  <a:latin typeface="Helvetica Neue Light"/>
                  <a:ea typeface="Helvetica Neue Light"/>
                  <a:cs typeface="Helvetica Neue Light"/>
                  <a:sym typeface="Helvetica Neue Light"/>
                </a:rPr>
                <a:t>content bottom margin</a:t>
              </a:r>
              <a:endParaRPr/>
            </a:p>
          </p:txBody>
        </p:sp>
      </p:grpSp>
      <p:grpSp>
        <p:nvGrpSpPr>
          <p:cNvPr id="270" name="Google Shape;270;p26"/>
          <p:cNvGrpSpPr/>
          <p:nvPr/>
        </p:nvGrpSpPr>
        <p:grpSpPr>
          <a:xfrm>
            <a:off x="12254173" y="6405784"/>
            <a:ext cx="1660745" cy="180975"/>
            <a:chOff x="9190629" y="6405783"/>
            <a:chExt cx="1245559" cy="180975"/>
          </a:xfrm>
        </p:grpSpPr>
        <p:sp>
          <p:nvSpPr>
            <p:cNvPr id="271" name="Google Shape;271;p26"/>
            <p:cNvSpPr txBox="1"/>
            <p:nvPr/>
          </p:nvSpPr>
          <p:spPr>
            <a:xfrm>
              <a:off x="9574176" y="6405783"/>
              <a:ext cx="862012" cy="180975"/>
            </a:xfrm>
            <a:prstGeom prst="rect">
              <a:avLst/>
            </a:prstGeom>
            <a:noFill/>
            <a:ln>
              <a:noFill/>
            </a:ln>
          </p:spPr>
          <p:txBody>
            <a:bodyPr anchorCtr="0" anchor="ctr" bIns="0" lIns="0" spcFirstLastPara="1" rIns="0" wrap="square" tIns="0">
              <a:noAutofit/>
            </a:bodyPr>
            <a:lstStyle/>
            <a:p>
              <a:pPr indent="0" lvl="0" marL="0" marR="0" rtl="0" algn="l">
                <a:lnSpc>
                  <a:spcPct val="80000"/>
                </a:lnSpc>
                <a:spcBef>
                  <a:spcPts val="0"/>
                </a:spcBef>
                <a:spcAft>
                  <a:spcPts val="0"/>
                </a:spcAft>
                <a:buClr>
                  <a:schemeClr val="accent2"/>
                </a:buClr>
                <a:buSzPts val="800"/>
                <a:buFont typeface="Helvetica Neue Light"/>
                <a:buNone/>
              </a:pPr>
              <a:r>
                <a:rPr b="0" i="0" lang="en-US" sz="800" u="none" cap="none" strike="noStrike">
                  <a:solidFill>
                    <a:schemeClr val="accent2"/>
                  </a:solidFill>
                  <a:latin typeface="Helvetica Neue Light"/>
                  <a:ea typeface="Helvetica Neue Light"/>
                  <a:cs typeface="Helvetica Neue Light"/>
                  <a:sym typeface="Helvetica Neue Light"/>
                </a:rPr>
                <a:t>content bottom margin</a:t>
              </a:r>
              <a:endParaRPr/>
            </a:p>
          </p:txBody>
        </p:sp>
        <p:cxnSp>
          <p:nvCxnSpPr>
            <p:cNvPr id="272" name="Google Shape;272;p26"/>
            <p:cNvCxnSpPr/>
            <p:nvPr/>
          </p:nvCxnSpPr>
          <p:spPr>
            <a:xfrm rot="10800000">
              <a:off x="9190629" y="6486746"/>
              <a:ext cx="314325" cy="0"/>
            </a:xfrm>
            <a:prstGeom prst="straightConnector1">
              <a:avLst/>
            </a:prstGeom>
            <a:noFill/>
            <a:ln cap="flat" cmpd="sng" w="12700">
              <a:solidFill>
                <a:schemeClr val="accent2"/>
              </a:solidFill>
              <a:prstDash val="solid"/>
              <a:round/>
              <a:headEnd len="sm" w="sm" type="none"/>
              <a:tailEnd len="med" w="med" type="stealth"/>
            </a:ln>
          </p:spPr>
        </p:cxnSp>
      </p:grpSp>
      <p:grpSp>
        <p:nvGrpSpPr>
          <p:cNvPr id="273" name="Google Shape;273;p26"/>
          <p:cNvGrpSpPr/>
          <p:nvPr/>
        </p:nvGrpSpPr>
        <p:grpSpPr>
          <a:xfrm>
            <a:off x="133350" y="-809402"/>
            <a:ext cx="952500" cy="809475"/>
            <a:chOff x="100012" y="-809402"/>
            <a:chExt cx="714375" cy="809475"/>
          </a:xfrm>
        </p:grpSpPr>
        <p:cxnSp>
          <p:nvCxnSpPr>
            <p:cNvPr id="274" name="Google Shape;274;p26"/>
            <p:cNvCxnSpPr>
              <a:stCxn id="275" idx="2"/>
            </p:cNvCxnSpPr>
            <p:nvPr/>
          </p:nvCxnSpPr>
          <p:spPr>
            <a:xfrm>
              <a:off x="457200" y="-628427"/>
              <a:ext cx="0" cy="628500"/>
            </a:xfrm>
            <a:prstGeom prst="straightConnector1">
              <a:avLst/>
            </a:prstGeom>
            <a:noFill/>
            <a:ln cap="flat" cmpd="sng" w="12700">
              <a:solidFill>
                <a:schemeClr val="accent2"/>
              </a:solidFill>
              <a:prstDash val="solid"/>
              <a:round/>
              <a:headEnd len="sm" w="sm" type="none"/>
              <a:tailEnd len="med" w="med" type="stealth"/>
            </a:ln>
          </p:spPr>
        </p:cxnSp>
        <p:sp>
          <p:nvSpPr>
            <p:cNvPr id="275" name="Google Shape;275;p26"/>
            <p:cNvSpPr txBox="1"/>
            <p:nvPr/>
          </p:nvSpPr>
          <p:spPr>
            <a:xfrm>
              <a:off x="100012" y="-809402"/>
              <a:ext cx="714375" cy="180975"/>
            </a:xfrm>
            <a:prstGeom prst="rect">
              <a:avLst/>
            </a:prstGeom>
            <a:noFill/>
            <a:ln>
              <a:noFill/>
            </a:ln>
          </p:spPr>
          <p:txBody>
            <a:bodyPr anchorCtr="0" anchor="b" bIns="0" lIns="0" spcFirstLastPara="1" rIns="0" wrap="square" tIns="0">
              <a:noAutofit/>
            </a:bodyPr>
            <a:lstStyle/>
            <a:p>
              <a:pPr indent="0" lvl="0" marL="0" marR="0" rtl="0" algn="ctr">
                <a:lnSpc>
                  <a:spcPct val="80000"/>
                </a:lnSpc>
                <a:spcBef>
                  <a:spcPts val="0"/>
                </a:spcBef>
                <a:spcAft>
                  <a:spcPts val="0"/>
                </a:spcAft>
                <a:buClr>
                  <a:schemeClr val="accent2"/>
                </a:buClr>
                <a:buSzPts val="800"/>
                <a:buFont typeface="Helvetica Neue Light"/>
                <a:buNone/>
              </a:pPr>
              <a:r>
                <a:rPr b="0" i="0" lang="en-US" sz="800" u="none" cap="none" strike="noStrike">
                  <a:solidFill>
                    <a:schemeClr val="accent2"/>
                  </a:solidFill>
                  <a:latin typeface="Helvetica Neue Light"/>
                  <a:ea typeface="Helvetica Neue Light"/>
                  <a:cs typeface="Helvetica Neue Light"/>
                  <a:sym typeface="Helvetica Neue Light"/>
                </a:rPr>
                <a:t>left </a:t>
              </a:r>
              <a:br>
                <a:rPr b="0" i="0" lang="en-US" sz="800" u="none" cap="none" strike="noStrike">
                  <a:solidFill>
                    <a:schemeClr val="accent2"/>
                  </a:solidFill>
                  <a:latin typeface="Helvetica Neue Light"/>
                  <a:ea typeface="Helvetica Neue Light"/>
                  <a:cs typeface="Helvetica Neue Light"/>
                  <a:sym typeface="Helvetica Neue Light"/>
                </a:rPr>
              </a:br>
              <a:r>
                <a:rPr b="0" i="0" lang="en-US" sz="800" u="none" cap="none" strike="noStrike">
                  <a:solidFill>
                    <a:schemeClr val="accent2"/>
                  </a:solidFill>
                  <a:latin typeface="Helvetica Neue Light"/>
                  <a:ea typeface="Helvetica Neue Light"/>
                  <a:cs typeface="Helvetica Neue Light"/>
                  <a:sym typeface="Helvetica Neue Light"/>
                </a:rPr>
                <a:t>margin</a:t>
              </a:r>
              <a:endParaRPr/>
            </a:p>
          </p:txBody>
        </p:sp>
      </p:grpSp>
      <p:grpSp>
        <p:nvGrpSpPr>
          <p:cNvPr id="276" name="Google Shape;276;p26"/>
          <p:cNvGrpSpPr/>
          <p:nvPr/>
        </p:nvGrpSpPr>
        <p:grpSpPr>
          <a:xfrm>
            <a:off x="11122842" y="-827789"/>
            <a:ext cx="952500" cy="827775"/>
            <a:chOff x="8342131" y="-827789"/>
            <a:chExt cx="714375" cy="827775"/>
          </a:xfrm>
        </p:grpSpPr>
        <p:cxnSp>
          <p:nvCxnSpPr>
            <p:cNvPr id="277" name="Google Shape;277;p26"/>
            <p:cNvCxnSpPr>
              <a:stCxn id="278" idx="2"/>
            </p:cNvCxnSpPr>
            <p:nvPr/>
          </p:nvCxnSpPr>
          <p:spPr>
            <a:xfrm>
              <a:off x="8699319" y="-646814"/>
              <a:ext cx="0" cy="646800"/>
            </a:xfrm>
            <a:prstGeom prst="straightConnector1">
              <a:avLst/>
            </a:prstGeom>
            <a:noFill/>
            <a:ln cap="flat" cmpd="sng" w="12700">
              <a:solidFill>
                <a:schemeClr val="accent2"/>
              </a:solidFill>
              <a:prstDash val="solid"/>
              <a:round/>
              <a:headEnd len="sm" w="sm" type="none"/>
              <a:tailEnd len="med" w="med" type="stealth"/>
            </a:ln>
          </p:spPr>
        </p:cxnSp>
        <p:sp>
          <p:nvSpPr>
            <p:cNvPr id="278" name="Google Shape;278;p26"/>
            <p:cNvSpPr txBox="1"/>
            <p:nvPr/>
          </p:nvSpPr>
          <p:spPr>
            <a:xfrm>
              <a:off x="8342131" y="-827789"/>
              <a:ext cx="714375" cy="180975"/>
            </a:xfrm>
            <a:prstGeom prst="rect">
              <a:avLst/>
            </a:prstGeom>
            <a:noFill/>
            <a:ln>
              <a:noFill/>
            </a:ln>
          </p:spPr>
          <p:txBody>
            <a:bodyPr anchorCtr="0" anchor="b" bIns="0" lIns="0" spcFirstLastPara="1" rIns="0" wrap="square" tIns="0">
              <a:noAutofit/>
            </a:bodyPr>
            <a:lstStyle/>
            <a:p>
              <a:pPr indent="0" lvl="0" marL="0" marR="0" rtl="0" algn="ctr">
                <a:lnSpc>
                  <a:spcPct val="80000"/>
                </a:lnSpc>
                <a:spcBef>
                  <a:spcPts val="0"/>
                </a:spcBef>
                <a:spcAft>
                  <a:spcPts val="0"/>
                </a:spcAft>
                <a:buClr>
                  <a:schemeClr val="accent2"/>
                </a:buClr>
                <a:buSzPts val="800"/>
                <a:buFont typeface="Helvetica Neue Light"/>
                <a:buNone/>
              </a:pPr>
              <a:r>
                <a:rPr b="0" i="0" lang="en-US" sz="800" u="none" cap="none" strike="noStrike">
                  <a:solidFill>
                    <a:schemeClr val="accent2"/>
                  </a:solidFill>
                  <a:latin typeface="Helvetica Neue Light"/>
                  <a:ea typeface="Helvetica Neue Light"/>
                  <a:cs typeface="Helvetica Neue Light"/>
                  <a:sym typeface="Helvetica Neue Light"/>
                </a:rPr>
                <a:t>right </a:t>
              </a:r>
              <a:endParaRPr/>
            </a:p>
            <a:p>
              <a:pPr indent="0" lvl="0" marL="0" marR="0" rtl="0" algn="ctr">
                <a:lnSpc>
                  <a:spcPct val="80000"/>
                </a:lnSpc>
                <a:spcBef>
                  <a:spcPts val="0"/>
                </a:spcBef>
                <a:spcAft>
                  <a:spcPts val="0"/>
                </a:spcAft>
                <a:buClr>
                  <a:schemeClr val="accent2"/>
                </a:buClr>
                <a:buSzPts val="800"/>
                <a:buFont typeface="Helvetica Neue Light"/>
                <a:buNone/>
              </a:pPr>
              <a:r>
                <a:rPr b="0" i="0" lang="en-US" sz="800" u="none" cap="none" strike="noStrike">
                  <a:solidFill>
                    <a:schemeClr val="accent2"/>
                  </a:solidFill>
                  <a:latin typeface="Helvetica Neue Light"/>
                  <a:ea typeface="Helvetica Neue Light"/>
                  <a:cs typeface="Helvetica Neue Light"/>
                  <a:sym typeface="Helvetica Neue Light"/>
                </a:rPr>
                <a:t>margin</a:t>
              </a:r>
              <a:endParaRPr/>
            </a:p>
          </p:txBody>
        </p:sp>
      </p:grpSp>
      <p:sp>
        <p:nvSpPr>
          <p:cNvPr id="279" name="Google Shape;279;p26"/>
          <p:cNvSpPr txBox="1"/>
          <p:nvPr>
            <p:ph idx="1" type="body"/>
          </p:nvPr>
        </p:nvSpPr>
        <p:spPr>
          <a:xfrm>
            <a:off x="612602" y="803274"/>
            <a:ext cx="10057025" cy="358775"/>
          </a:xfrm>
          <a:prstGeom prst="rect">
            <a:avLst/>
          </a:prstGeom>
          <a:noFill/>
          <a:ln>
            <a:noFill/>
          </a:ln>
        </p:spPr>
        <p:txBody>
          <a:bodyPr anchorCtr="0" anchor="t" bIns="45700" lIns="0" spcFirstLastPara="1" rIns="91425" wrap="square" tIns="45700">
            <a:noAutofit/>
          </a:bodyPr>
          <a:lstStyle>
            <a:lvl1pPr indent="-228600" lvl="0" marL="457200" marR="0" rtl="0" algn="l">
              <a:lnSpc>
                <a:spcPct val="95000"/>
              </a:lnSpc>
              <a:spcBef>
                <a:spcPts val="1485"/>
              </a:spcBef>
              <a:spcAft>
                <a:spcPts val="0"/>
              </a:spcAft>
              <a:buClr>
                <a:srgbClr val="3F3F3F"/>
              </a:buClr>
              <a:buSzPts val="1800"/>
              <a:buFont typeface="Arial"/>
              <a:buNone/>
              <a:defRPr b="0" i="0" sz="1800" u="none" cap="none" strike="noStrike">
                <a:solidFill>
                  <a:srgbClr val="3F3F3F"/>
                </a:solidFill>
                <a:latin typeface="Helvetica Neue Light"/>
                <a:ea typeface="Helvetica Neue Light"/>
                <a:cs typeface="Helvetica Neue Light"/>
                <a:sym typeface="Helvetica Neue Light"/>
              </a:defRPr>
            </a:lvl1pPr>
            <a:lvl2pPr indent="-304165" lvl="1" marL="914400" marR="0" rtl="0" algn="l">
              <a:lnSpc>
                <a:spcPct val="95000"/>
              </a:lnSpc>
              <a:spcBef>
                <a:spcPts val="840"/>
              </a:spcBef>
              <a:spcAft>
                <a:spcPts val="0"/>
              </a:spcAft>
              <a:buClr>
                <a:schemeClr val="accent1"/>
              </a:buClr>
              <a:buSzPts val="1190"/>
              <a:buFont typeface="Arial"/>
              <a:buChar char="•"/>
              <a:defRPr b="0" i="0" sz="1400" u="none" cap="none" strike="noStrike">
                <a:solidFill>
                  <a:srgbClr val="3F3F3F"/>
                </a:solidFill>
                <a:latin typeface="Helvetica Neue Light"/>
                <a:ea typeface="Helvetica Neue Light"/>
                <a:cs typeface="Helvetica Neue Light"/>
                <a:sym typeface="Helvetica Neue Light"/>
              </a:defRPr>
            </a:lvl2pPr>
            <a:lvl3pPr indent="-293369" lvl="2" marL="1371600" marR="0" rtl="0" algn="l">
              <a:lnSpc>
                <a:spcPct val="95000"/>
              </a:lnSpc>
              <a:spcBef>
                <a:spcPts val="840"/>
              </a:spcBef>
              <a:spcAft>
                <a:spcPts val="0"/>
              </a:spcAft>
              <a:buClr>
                <a:srgbClr val="3F3F3F"/>
              </a:buClr>
              <a:buSzPts val="1020"/>
              <a:buFont typeface="Arial"/>
              <a:buChar char="•"/>
              <a:defRPr b="0" i="0" sz="1200" u="none" cap="none" strike="noStrike">
                <a:solidFill>
                  <a:srgbClr val="3F3F3F"/>
                </a:solidFill>
                <a:latin typeface="Helvetica Neue Light"/>
                <a:ea typeface="Helvetica Neue Light"/>
                <a:cs typeface="Helvetica Neue Light"/>
                <a:sym typeface="Helvetica Neue Light"/>
              </a:defRPr>
            </a:lvl3pPr>
            <a:lvl4pPr indent="-355600" lvl="3" marL="1828800" marR="0" rtl="0" algn="l">
              <a:lnSpc>
                <a:spcPct val="95000"/>
              </a:lnSpc>
              <a:spcBef>
                <a:spcPts val="840"/>
              </a:spcBef>
              <a:spcAft>
                <a:spcPts val="0"/>
              </a:spcAft>
              <a:buClr>
                <a:srgbClr val="0C0C0C"/>
              </a:buClr>
              <a:buSzPts val="2000"/>
              <a:buFont typeface="Arial"/>
              <a:buChar char=" "/>
              <a:defRPr b="1" i="0" sz="2000" u="none" cap="none" strike="noStrike">
                <a:solidFill>
                  <a:srgbClr val="0C0C0C"/>
                </a:solidFill>
                <a:latin typeface="Helvetica Neue Light"/>
                <a:ea typeface="Helvetica Neue Light"/>
                <a:cs typeface="Helvetica Neue Light"/>
                <a:sym typeface="Helvetica Neue Light"/>
              </a:defRPr>
            </a:lvl4pPr>
            <a:lvl5pPr indent="-317500" lvl="4" marL="2286000" marR="0" rtl="0" algn="l">
              <a:lnSpc>
                <a:spcPct val="95000"/>
              </a:lnSpc>
              <a:spcBef>
                <a:spcPts val="840"/>
              </a:spcBef>
              <a:spcAft>
                <a:spcPts val="0"/>
              </a:spcAft>
              <a:buClr>
                <a:srgbClr val="595959"/>
              </a:buClr>
              <a:buSzPts val="1400"/>
              <a:buFont typeface="Arial"/>
              <a:buChar char="»"/>
              <a:defRPr b="0" i="0" sz="1400" u="none" cap="none" strike="noStrike">
                <a:solidFill>
                  <a:srgbClr val="595959"/>
                </a:solidFill>
                <a:latin typeface="Helvetica Neue Light"/>
                <a:ea typeface="Helvetica Neue Light"/>
                <a:cs typeface="Helvetica Neue Light"/>
                <a:sym typeface="Helvetica Neue Light"/>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Helvetica Neue Light"/>
                <a:ea typeface="Helvetica Neue Light"/>
                <a:cs typeface="Helvetica Neue Light"/>
                <a:sym typeface="Helvetica Neue Light"/>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Helvetica Neue Light"/>
                <a:ea typeface="Helvetica Neue Light"/>
                <a:cs typeface="Helvetica Neue Light"/>
                <a:sym typeface="Helvetica Neue Light"/>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Helvetica Neue Light"/>
                <a:ea typeface="Helvetica Neue Light"/>
                <a:cs typeface="Helvetica Neue Light"/>
                <a:sym typeface="Helvetica Neue Light"/>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Helvetica Neue Light"/>
                <a:ea typeface="Helvetica Neue Light"/>
                <a:cs typeface="Helvetica Neue Light"/>
                <a:sym typeface="Helvetica Neue Light"/>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uidelines">
  <p:cSld name="guidelines">
    <p:spTree>
      <p:nvGrpSpPr>
        <p:cNvPr id="280" name="Shape 280"/>
        <p:cNvGrpSpPr/>
        <p:nvPr/>
      </p:nvGrpSpPr>
      <p:grpSpPr>
        <a:xfrm>
          <a:off x="0" y="0"/>
          <a:ext cx="0" cy="0"/>
          <a:chOff x="0" y="0"/>
          <a:chExt cx="0" cy="0"/>
        </a:xfrm>
      </p:grpSpPr>
      <p:grpSp>
        <p:nvGrpSpPr>
          <p:cNvPr id="281" name="Google Shape;281;p27"/>
          <p:cNvGrpSpPr/>
          <p:nvPr/>
        </p:nvGrpSpPr>
        <p:grpSpPr>
          <a:xfrm>
            <a:off x="133349" y="-540599"/>
            <a:ext cx="11941992" cy="504974"/>
            <a:chOff x="100012" y="-540599"/>
            <a:chExt cx="8956494" cy="504974"/>
          </a:xfrm>
        </p:grpSpPr>
        <p:cxnSp>
          <p:nvCxnSpPr>
            <p:cNvPr id="282" name="Google Shape;282;p27"/>
            <p:cNvCxnSpPr/>
            <p:nvPr/>
          </p:nvCxnSpPr>
          <p:spPr>
            <a:xfrm>
              <a:off x="453542" y="-292802"/>
              <a:ext cx="0" cy="257174"/>
            </a:xfrm>
            <a:prstGeom prst="straightConnector1">
              <a:avLst/>
            </a:prstGeom>
            <a:noFill/>
            <a:ln cap="flat" cmpd="sng" w="12700">
              <a:solidFill>
                <a:schemeClr val="accent2"/>
              </a:solidFill>
              <a:prstDash val="solid"/>
              <a:round/>
              <a:headEnd len="sm" w="sm" type="none"/>
              <a:tailEnd len="med" w="med" type="stealth"/>
            </a:ln>
          </p:spPr>
        </p:cxnSp>
        <p:cxnSp>
          <p:nvCxnSpPr>
            <p:cNvPr id="283" name="Google Shape;283;p27"/>
            <p:cNvCxnSpPr/>
            <p:nvPr/>
          </p:nvCxnSpPr>
          <p:spPr>
            <a:xfrm>
              <a:off x="8684687" y="-292802"/>
              <a:ext cx="0" cy="257173"/>
            </a:xfrm>
            <a:prstGeom prst="straightConnector1">
              <a:avLst/>
            </a:prstGeom>
            <a:noFill/>
            <a:ln cap="flat" cmpd="sng" w="12700">
              <a:solidFill>
                <a:schemeClr val="accent2"/>
              </a:solidFill>
              <a:prstDash val="solid"/>
              <a:round/>
              <a:headEnd len="sm" w="sm" type="none"/>
              <a:tailEnd len="med" w="med" type="stealth"/>
            </a:ln>
          </p:spPr>
        </p:cxnSp>
        <p:sp>
          <p:nvSpPr>
            <p:cNvPr id="284" name="Google Shape;284;p27"/>
            <p:cNvSpPr txBox="1"/>
            <p:nvPr/>
          </p:nvSpPr>
          <p:spPr>
            <a:xfrm>
              <a:off x="100012" y="-522212"/>
              <a:ext cx="714375" cy="180975"/>
            </a:xfrm>
            <a:prstGeom prst="rect">
              <a:avLst/>
            </a:prstGeom>
            <a:noFill/>
            <a:ln>
              <a:noFill/>
            </a:ln>
          </p:spPr>
          <p:txBody>
            <a:bodyPr anchorCtr="0" anchor="b" bIns="0" lIns="0" spcFirstLastPara="1" rIns="0" wrap="square" tIns="0">
              <a:noAutofit/>
            </a:bodyPr>
            <a:lstStyle/>
            <a:p>
              <a:pPr indent="0" lvl="0" marL="0" marR="0" rtl="0" algn="ctr">
                <a:lnSpc>
                  <a:spcPct val="80000"/>
                </a:lnSpc>
                <a:spcBef>
                  <a:spcPts val="0"/>
                </a:spcBef>
                <a:spcAft>
                  <a:spcPts val="0"/>
                </a:spcAft>
                <a:buClr>
                  <a:schemeClr val="accent2"/>
                </a:buClr>
                <a:buSzPts val="800"/>
                <a:buFont typeface="Helvetica Neue Light"/>
                <a:buNone/>
              </a:pPr>
              <a:r>
                <a:rPr b="0" i="0" lang="en-US" sz="800" u="none" cap="none" strike="noStrike">
                  <a:solidFill>
                    <a:schemeClr val="accent2"/>
                  </a:solidFill>
                  <a:latin typeface="Helvetica Neue Light"/>
                  <a:ea typeface="Helvetica Neue Light"/>
                  <a:cs typeface="Helvetica Neue Light"/>
                  <a:sym typeface="Helvetica Neue Light"/>
                </a:rPr>
                <a:t>left </a:t>
              </a:r>
              <a:br>
                <a:rPr b="0" i="0" lang="en-US" sz="800" u="none" cap="none" strike="noStrike">
                  <a:solidFill>
                    <a:schemeClr val="accent2"/>
                  </a:solidFill>
                  <a:latin typeface="Helvetica Neue Light"/>
                  <a:ea typeface="Helvetica Neue Light"/>
                  <a:cs typeface="Helvetica Neue Light"/>
                  <a:sym typeface="Helvetica Neue Light"/>
                </a:rPr>
              </a:br>
              <a:r>
                <a:rPr b="0" i="0" lang="en-US" sz="800" u="none" cap="none" strike="noStrike">
                  <a:solidFill>
                    <a:schemeClr val="accent2"/>
                  </a:solidFill>
                  <a:latin typeface="Helvetica Neue Light"/>
                  <a:ea typeface="Helvetica Neue Light"/>
                  <a:cs typeface="Helvetica Neue Light"/>
                  <a:sym typeface="Helvetica Neue Light"/>
                </a:rPr>
                <a:t>margin</a:t>
              </a:r>
              <a:endParaRPr/>
            </a:p>
          </p:txBody>
        </p:sp>
        <p:grpSp>
          <p:nvGrpSpPr>
            <p:cNvPr id="285" name="Google Shape;285;p27"/>
            <p:cNvGrpSpPr/>
            <p:nvPr/>
          </p:nvGrpSpPr>
          <p:grpSpPr>
            <a:xfrm>
              <a:off x="4205520" y="-510499"/>
              <a:ext cx="714375" cy="474874"/>
              <a:chOff x="4205520" y="-510499"/>
              <a:chExt cx="714375" cy="474874"/>
            </a:xfrm>
          </p:grpSpPr>
          <p:cxnSp>
            <p:nvCxnSpPr>
              <p:cNvPr id="286" name="Google Shape;286;p27"/>
              <p:cNvCxnSpPr/>
              <p:nvPr/>
            </p:nvCxnSpPr>
            <p:spPr>
              <a:xfrm>
                <a:off x="4567469" y="-292802"/>
                <a:ext cx="0" cy="257177"/>
              </a:xfrm>
              <a:prstGeom prst="straightConnector1">
                <a:avLst/>
              </a:prstGeom>
              <a:noFill/>
              <a:ln cap="flat" cmpd="sng" w="12700">
                <a:solidFill>
                  <a:schemeClr val="accent6"/>
                </a:solidFill>
                <a:prstDash val="solid"/>
                <a:round/>
                <a:headEnd len="sm" w="sm" type="none"/>
                <a:tailEnd len="med" w="med" type="stealth"/>
              </a:ln>
            </p:spPr>
          </p:cxnSp>
          <p:sp>
            <p:nvSpPr>
              <p:cNvPr id="287" name="Google Shape;287;p27"/>
              <p:cNvSpPr txBox="1"/>
              <p:nvPr/>
            </p:nvSpPr>
            <p:spPr>
              <a:xfrm>
                <a:off x="4205520" y="-510499"/>
                <a:ext cx="714375" cy="180975"/>
              </a:xfrm>
              <a:prstGeom prst="rect">
                <a:avLst/>
              </a:prstGeom>
              <a:noFill/>
              <a:ln>
                <a:noFill/>
              </a:ln>
            </p:spPr>
            <p:txBody>
              <a:bodyPr anchorCtr="0" anchor="b" bIns="0" lIns="0" spcFirstLastPara="1" rIns="0" wrap="square" tIns="0">
                <a:noAutofit/>
              </a:bodyPr>
              <a:lstStyle/>
              <a:p>
                <a:pPr indent="0" lvl="0" marL="0" marR="0" rtl="0" algn="ctr">
                  <a:lnSpc>
                    <a:spcPct val="80000"/>
                  </a:lnSpc>
                  <a:spcBef>
                    <a:spcPts val="0"/>
                  </a:spcBef>
                  <a:spcAft>
                    <a:spcPts val="0"/>
                  </a:spcAft>
                  <a:buClr>
                    <a:schemeClr val="accent2"/>
                  </a:buClr>
                  <a:buSzPts val="800"/>
                  <a:buFont typeface="Helvetica Neue Light"/>
                  <a:buNone/>
                </a:pPr>
                <a:r>
                  <a:rPr b="0" i="0" lang="en-US" sz="800" u="none" cap="none" strike="noStrike">
                    <a:solidFill>
                      <a:schemeClr val="accent2"/>
                    </a:solidFill>
                    <a:latin typeface="Helvetica Neue Light"/>
                    <a:ea typeface="Helvetica Neue Light"/>
                    <a:cs typeface="Helvetica Neue Light"/>
                    <a:sym typeface="Helvetica Neue Light"/>
                  </a:rPr>
                  <a:t>center</a:t>
                </a:r>
                <a:endParaRPr/>
              </a:p>
            </p:txBody>
          </p:sp>
        </p:grpSp>
        <p:sp>
          <p:nvSpPr>
            <p:cNvPr id="288" name="Google Shape;288;p27"/>
            <p:cNvSpPr txBox="1"/>
            <p:nvPr/>
          </p:nvSpPr>
          <p:spPr>
            <a:xfrm>
              <a:off x="8342131" y="-540599"/>
              <a:ext cx="714375" cy="180975"/>
            </a:xfrm>
            <a:prstGeom prst="rect">
              <a:avLst/>
            </a:prstGeom>
            <a:noFill/>
            <a:ln>
              <a:noFill/>
            </a:ln>
          </p:spPr>
          <p:txBody>
            <a:bodyPr anchorCtr="0" anchor="b" bIns="0" lIns="0" spcFirstLastPara="1" rIns="0" wrap="square" tIns="0">
              <a:noAutofit/>
            </a:bodyPr>
            <a:lstStyle/>
            <a:p>
              <a:pPr indent="0" lvl="0" marL="0" marR="0" rtl="0" algn="ctr">
                <a:lnSpc>
                  <a:spcPct val="80000"/>
                </a:lnSpc>
                <a:spcBef>
                  <a:spcPts val="0"/>
                </a:spcBef>
                <a:spcAft>
                  <a:spcPts val="0"/>
                </a:spcAft>
                <a:buClr>
                  <a:schemeClr val="accent2"/>
                </a:buClr>
                <a:buSzPts val="800"/>
                <a:buFont typeface="Helvetica Neue Light"/>
                <a:buNone/>
              </a:pPr>
              <a:r>
                <a:rPr b="0" i="0" lang="en-US" sz="800" u="none" cap="none" strike="noStrike">
                  <a:solidFill>
                    <a:schemeClr val="accent2"/>
                  </a:solidFill>
                  <a:latin typeface="Helvetica Neue Light"/>
                  <a:ea typeface="Helvetica Neue Light"/>
                  <a:cs typeface="Helvetica Neue Light"/>
                  <a:sym typeface="Helvetica Neue Light"/>
                </a:rPr>
                <a:t>right </a:t>
              </a:r>
              <a:endParaRPr/>
            </a:p>
            <a:p>
              <a:pPr indent="0" lvl="0" marL="0" marR="0" rtl="0" algn="ctr">
                <a:lnSpc>
                  <a:spcPct val="80000"/>
                </a:lnSpc>
                <a:spcBef>
                  <a:spcPts val="0"/>
                </a:spcBef>
                <a:spcAft>
                  <a:spcPts val="0"/>
                </a:spcAft>
                <a:buClr>
                  <a:schemeClr val="accent2"/>
                </a:buClr>
                <a:buSzPts val="800"/>
                <a:buFont typeface="Helvetica Neue Light"/>
                <a:buNone/>
              </a:pPr>
              <a:r>
                <a:rPr b="0" i="0" lang="en-US" sz="800" u="none" cap="none" strike="noStrike">
                  <a:solidFill>
                    <a:schemeClr val="accent2"/>
                  </a:solidFill>
                  <a:latin typeface="Helvetica Neue Light"/>
                  <a:ea typeface="Helvetica Neue Light"/>
                  <a:cs typeface="Helvetica Neue Light"/>
                  <a:sym typeface="Helvetica Neue Light"/>
                </a:rPr>
                <a:t>margin</a:t>
              </a:r>
              <a:endParaRPr/>
            </a:p>
          </p:txBody>
        </p:sp>
      </p:grpSp>
      <p:grpSp>
        <p:nvGrpSpPr>
          <p:cNvPr id="289" name="Google Shape;289;p27"/>
          <p:cNvGrpSpPr/>
          <p:nvPr/>
        </p:nvGrpSpPr>
        <p:grpSpPr>
          <a:xfrm>
            <a:off x="-1714499" y="671513"/>
            <a:ext cx="1714500" cy="5661881"/>
            <a:chOff x="-1285875" y="671512"/>
            <a:chExt cx="1285875" cy="5661881"/>
          </a:xfrm>
        </p:grpSpPr>
        <p:grpSp>
          <p:nvGrpSpPr>
            <p:cNvPr id="290" name="Google Shape;290;p27"/>
            <p:cNvGrpSpPr/>
            <p:nvPr/>
          </p:nvGrpSpPr>
          <p:grpSpPr>
            <a:xfrm>
              <a:off x="-781051" y="671512"/>
              <a:ext cx="733426" cy="180975"/>
              <a:chOff x="-781051" y="671512"/>
              <a:chExt cx="733426" cy="180975"/>
            </a:xfrm>
          </p:grpSpPr>
          <p:cxnSp>
            <p:nvCxnSpPr>
              <p:cNvPr id="291" name="Google Shape;291;p27"/>
              <p:cNvCxnSpPr/>
              <p:nvPr/>
            </p:nvCxnSpPr>
            <p:spPr>
              <a:xfrm>
                <a:off x="-361950" y="752475"/>
                <a:ext cx="314325" cy="0"/>
              </a:xfrm>
              <a:prstGeom prst="straightConnector1">
                <a:avLst/>
              </a:prstGeom>
              <a:noFill/>
              <a:ln cap="flat" cmpd="sng" w="12700">
                <a:solidFill>
                  <a:schemeClr val="accent2"/>
                </a:solidFill>
                <a:prstDash val="solid"/>
                <a:round/>
                <a:headEnd len="sm" w="sm" type="none"/>
                <a:tailEnd len="med" w="med" type="stealth"/>
              </a:ln>
            </p:spPr>
          </p:cxnSp>
          <p:sp>
            <p:nvSpPr>
              <p:cNvPr id="292" name="Google Shape;292;p27"/>
              <p:cNvSpPr txBox="1"/>
              <p:nvPr/>
            </p:nvSpPr>
            <p:spPr>
              <a:xfrm>
                <a:off x="-781051" y="671512"/>
                <a:ext cx="357188" cy="180975"/>
              </a:xfrm>
              <a:prstGeom prst="rect">
                <a:avLst/>
              </a:prstGeom>
              <a:noFill/>
              <a:ln>
                <a:noFill/>
              </a:ln>
            </p:spPr>
            <p:txBody>
              <a:bodyPr anchorCtr="0" anchor="ctr" bIns="0" lIns="0" spcFirstLastPara="1" rIns="0" wrap="square" tIns="0">
                <a:noAutofit/>
              </a:bodyPr>
              <a:lstStyle/>
              <a:p>
                <a:pPr indent="0" lvl="0" marL="0" marR="0" rtl="0" algn="r">
                  <a:lnSpc>
                    <a:spcPct val="80000"/>
                  </a:lnSpc>
                  <a:spcBef>
                    <a:spcPts val="0"/>
                  </a:spcBef>
                  <a:spcAft>
                    <a:spcPts val="0"/>
                  </a:spcAft>
                  <a:buClr>
                    <a:schemeClr val="accent2"/>
                  </a:buClr>
                  <a:buSzPts val="800"/>
                  <a:buFont typeface="Helvetica Neue Light"/>
                  <a:buNone/>
                </a:pPr>
                <a:r>
                  <a:rPr b="0" i="0" lang="en-US" sz="800" u="none" cap="none" strike="noStrike">
                    <a:solidFill>
                      <a:schemeClr val="accent2"/>
                    </a:solidFill>
                    <a:latin typeface="Helvetica Neue Light"/>
                    <a:ea typeface="Helvetica Neue Light"/>
                    <a:cs typeface="Helvetica Neue Light"/>
                    <a:sym typeface="Helvetica Neue Light"/>
                  </a:rPr>
                  <a:t>title </a:t>
                </a:r>
                <a:br>
                  <a:rPr b="0" i="0" lang="en-US" sz="800" u="none" cap="none" strike="noStrike">
                    <a:solidFill>
                      <a:schemeClr val="accent2"/>
                    </a:solidFill>
                    <a:latin typeface="Helvetica Neue Light"/>
                    <a:ea typeface="Helvetica Neue Light"/>
                    <a:cs typeface="Helvetica Neue Light"/>
                    <a:sym typeface="Helvetica Neue Light"/>
                  </a:rPr>
                </a:br>
                <a:r>
                  <a:rPr b="0" i="0" lang="en-US" sz="800" u="none" cap="none" strike="noStrike">
                    <a:solidFill>
                      <a:schemeClr val="accent2"/>
                    </a:solidFill>
                    <a:latin typeface="Helvetica Neue Light"/>
                    <a:ea typeface="Helvetica Neue Light"/>
                    <a:cs typeface="Helvetica Neue Light"/>
                    <a:sym typeface="Helvetica Neue Light"/>
                  </a:rPr>
                  <a:t>line</a:t>
                </a:r>
                <a:endParaRPr/>
              </a:p>
            </p:txBody>
          </p:sp>
        </p:grpSp>
        <p:grpSp>
          <p:nvGrpSpPr>
            <p:cNvPr id="293" name="Google Shape;293;p27"/>
            <p:cNvGrpSpPr/>
            <p:nvPr/>
          </p:nvGrpSpPr>
          <p:grpSpPr>
            <a:xfrm>
              <a:off x="-781051" y="992187"/>
              <a:ext cx="733426" cy="180975"/>
              <a:chOff x="-781051" y="992187"/>
              <a:chExt cx="733426" cy="180975"/>
            </a:xfrm>
          </p:grpSpPr>
          <p:cxnSp>
            <p:nvCxnSpPr>
              <p:cNvPr id="294" name="Google Shape;294;p27"/>
              <p:cNvCxnSpPr/>
              <p:nvPr/>
            </p:nvCxnSpPr>
            <p:spPr>
              <a:xfrm>
                <a:off x="-361950" y="1073150"/>
                <a:ext cx="314325" cy="0"/>
              </a:xfrm>
              <a:prstGeom prst="straightConnector1">
                <a:avLst/>
              </a:prstGeom>
              <a:noFill/>
              <a:ln cap="flat" cmpd="sng" w="12700">
                <a:solidFill>
                  <a:schemeClr val="accent2"/>
                </a:solidFill>
                <a:prstDash val="solid"/>
                <a:round/>
                <a:headEnd len="sm" w="sm" type="none"/>
                <a:tailEnd len="med" w="med" type="stealth"/>
              </a:ln>
            </p:spPr>
          </p:cxnSp>
          <p:sp>
            <p:nvSpPr>
              <p:cNvPr id="295" name="Google Shape;295;p27"/>
              <p:cNvSpPr txBox="1"/>
              <p:nvPr/>
            </p:nvSpPr>
            <p:spPr>
              <a:xfrm>
                <a:off x="-781051" y="992187"/>
                <a:ext cx="357188" cy="180975"/>
              </a:xfrm>
              <a:prstGeom prst="rect">
                <a:avLst/>
              </a:prstGeom>
              <a:noFill/>
              <a:ln>
                <a:noFill/>
              </a:ln>
            </p:spPr>
            <p:txBody>
              <a:bodyPr anchorCtr="0" anchor="ctr" bIns="0" lIns="0" spcFirstLastPara="1" rIns="0" wrap="square" tIns="0">
                <a:noAutofit/>
              </a:bodyPr>
              <a:lstStyle/>
              <a:p>
                <a:pPr indent="0" lvl="0" marL="0" marR="0" rtl="0" algn="r">
                  <a:lnSpc>
                    <a:spcPct val="80000"/>
                  </a:lnSpc>
                  <a:spcBef>
                    <a:spcPts val="0"/>
                  </a:spcBef>
                  <a:spcAft>
                    <a:spcPts val="0"/>
                  </a:spcAft>
                  <a:buClr>
                    <a:schemeClr val="accent2"/>
                  </a:buClr>
                  <a:buSzPts val="800"/>
                  <a:buFont typeface="Helvetica Neue Light"/>
                  <a:buNone/>
                </a:pPr>
                <a:r>
                  <a:rPr b="0" i="0" lang="en-US" sz="800" u="none" cap="none" strike="noStrike">
                    <a:solidFill>
                      <a:schemeClr val="accent2"/>
                    </a:solidFill>
                    <a:latin typeface="Helvetica Neue Light"/>
                    <a:ea typeface="Helvetica Neue Light"/>
                    <a:cs typeface="Helvetica Neue Light"/>
                    <a:sym typeface="Helvetica Neue Light"/>
                  </a:rPr>
                  <a:t>subtitle</a:t>
                </a:r>
                <a:br>
                  <a:rPr b="0" i="0" lang="en-US" sz="800" u="none" cap="none" strike="noStrike">
                    <a:solidFill>
                      <a:schemeClr val="accent2"/>
                    </a:solidFill>
                    <a:latin typeface="Helvetica Neue Light"/>
                    <a:ea typeface="Helvetica Neue Light"/>
                    <a:cs typeface="Helvetica Neue Light"/>
                    <a:sym typeface="Helvetica Neue Light"/>
                  </a:rPr>
                </a:br>
                <a:r>
                  <a:rPr b="0" i="0" lang="en-US" sz="800" u="none" cap="none" strike="noStrike">
                    <a:solidFill>
                      <a:schemeClr val="accent2"/>
                    </a:solidFill>
                    <a:latin typeface="Helvetica Neue Light"/>
                    <a:ea typeface="Helvetica Neue Light"/>
                    <a:cs typeface="Helvetica Neue Light"/>
                    <a:sym typeface="Helvetica Neue Light"/>
                  </a:rPr>
                  <a:t>line</a:t>
                </a:r>
                <a:endParaRPr/>
              </a:p>
            </p:txBody>
          </p:sp>
        </p:grpSp>
        <p:grpSp>
          <p:nvGrpSpPr>
            <p:cNvPr id="296" name="Google Shape;296;p27"/>
            <p:cNvGrpSpPr/>
            <p:nvPr/>
          </p:nvGrpSpPr>
          <p:grpSpPr>
            <a:xfrm>
              <a:off x="-1038225" y="1312862"/>
              <a:ext cx="990600" cy="180975"/>
              <a:chOff x="-1038225" y="1312862"/>
              <a:chExt cx="990600" cy="180975"/>
            </a:xfrm>
          </p:grpSpPr>
          <p:cxnSp>
            <p:nvCxnSpPr>
              <p:cNvPr id="297" name="Google Shape;297;p27"/>
              <p:cNvCxnSpPr/>
              <p:nvPr/>
            </p:nvCxnSpPr>
            <p:spPr>
              <a:xfrm>
                <a:off x="-361950" y="1393825"/>
                <a:ext cx="314325" cy="0"/>
              </a:xfrm>
              <a:prstGeom prst="straightConnector1">
                <a:avLst/>
              </a:prstGeom>
              <a:noFill/>
              <a:ln cap="flat" cmpd="sng" w="12700">
                <a:solidFill>
                  <a:schemeClr val="accent2"/>
                </a:solidFill>
                <a:prstDash val="solid"/>
                <a:round/>
                <a:headEnd len="sm" w="sm" type="none"/>
                <a:tailEnd len="med" w="med" type="stealth"/>
              </a:ln>
            </p:spPr>
          </p:cxnSp>
          <p:sp>
            <p:nvSpPr>
              <p:cNvPr id="298" name="Google Shape;298;p27"/>
              <p:cNvSpPr txBox="1"/>
              <p:nvPr/>
            </p:nvSpPr>
            <p:spPr>
              <a:xfrm>
                <a:off x="-1038225" y="1312862"/>
                <a:ext cx="614362" cy="180975"/>
              </a:xfrm>
              <a:prstGeom prst="rect">
                <a:avLst/>
              </a:prstGeom>
              <a:noFill/>
              <a:ln>
                <a:noFill/>
              </a:ln>
            </p:spPr>
            <p:txBody>
              <a:bodyPr anchorCtr="0" anchor="ctr" bIns="0" lIns="0" spcFirstLastPara="1" rIns="0" wrap="square" tIns="0">
                <a:noAutofit/>
              </a:bodyPr>
              <a:lstStyle/>
              <a:p>
                <a:pPr indent="0" lvl="0" marL="0" marR="0" rtl="0" algn="r">
                  <a:lnSpc>
                    <a:spcPct val="80000"/>
                  </a:lnSpc>
                  <a:spcBef>
                    <a:spcPts val="0"/>
                  </a:spcBef>
                  <a:spcAft>
                    <a:spcPts val="0"/>
                  </a:spcAft>
                  <a:buClr>
                    <a:schemeClr val="accent2"/>
                  </a:buClr>
                  <a:buSzPts val="800"/>
                  <a:buFont typeface="Helvetica Neue Light"/>
                  <a:buNone/>
                </a:pPr>
                <a:r>
                  <a:rPr b="0" i="0" lang="en-US" sz="800" u="none" cap="none" strike="noStrike">
                    <a:solidFill>
                      <a:schemeClr val="accent2"/>
                    </a:solidFill>
                    <a:latin typeface="Helvetica Neue Light"/>
                    <a:ea typeface="Helvetica Neue Light"/>
                    <a:cs typeface="Helvetica Neue Light"/>
                    <a:sym typeface="Helvetica Neue Light"/>
                  </a:rPr>
                  <a:t>content top margin</a:t>
                </a:r>
                <a:endParaRPr/>
              </a:p>
            </p:txBody>
          </p:sp>
        </p:grpSp>
        <p:cxnSp>
          <p:nvCxnSpPr>
            <p:cNvPr id="299" name="Google Shape;299;p27"/>
            <p:cNvCxnSpPr/>
            <p:nvPr/>
          </p:nvCxnSpPr>
          <p:spPr>
            <a:xfrm>
              <a:off x="-361950" y="3429000"/>
              <a:ext cx="361950" cy="0"/>
            </a:xfrm>
            <a:prstGeom prst="straightConnector1">
              <a:avLst/>
            </a:prstGeom>
            <a:noFill/>
            <a:ln cap="flat" cmpd="sng" w="12700">
              <a:solidFill>
                <a:schemeClr val="accent6"/>
              </a:solidFill>
              <a:prstDash val="solid"/>
              <a:round/>
              <a:headEnd len="sm" w="sm" type="none"/>
              <a:tailEnd len="med" w="med" type="stealth"/>
            </a:ln>
          </p:spPr>
        </p:cxnSp>
        <p:sp>
          <p:nvSpPr>
            <p:cNvPr id="300" name="Google Shape;300;p27"/>
            <p:cNvSpPr txBox="1"/>
            <p:nvPr/>
          </p:nvSpPr>
          <p:spPr>
            <a:xfrm>
              <a:off x="-1038225" y="3338513"/>
              <a:ext cx="614362" cy="180975"/>
            </a:xfrm>
            <a:prstGeom prst="rect">
              <a:avLst/>
            </a:prstGeom>
            <a:noFill/>
            <a:ln>
              <a:noFill/>
            </a:ln>
          </p:spPr>
          <p:txBody>
            <a:bodyPr anchorCtr="0" anchor="ctr" bIns="0" lIns="0" spcFirstLastPara="1" rIns="0" wrap="square" tIns="0">
              <a:noAutofit/>
            </a:bodyPr>
            <a:lstStyle/>
            <a:p>
              <a:pPr indent="0" lvl="0" marL="0" marR="0" rtl="0" algn="r">
                <a:lnSpc>
                  <a:spcPct val="80000"/>
                </a:lnSpc>
                <a:spcBef>
                  <a:spcPts val="0"/>
                </a:spcBef>
                <a:spcAft>
                  <a:spcPts val="0"/>
                </a:spcAft>
                <a:buClr>
                  <a:schemeClr val="accent2"/>
                </a:buClr>
                <a:buSzPts val="800"/>
                <a:buFont typeface="Helvetica Neue Light"/>
                <a:buNone/>
              </a:pPr>
              <a:r>
                <a:rPr b="0" i="0" lang="en-US" sz="800" u="none" cap="none" strike="noStrike">
                  <a:solidFill>
                    <a:schemeClr val="accent2"/>
                  </a:solidFill>
                  <a:latin typeface="Helvetica Neue Light"/>
                  <a:ea typeface="Helvetica Neue Light"/>
                  <a:cs typeface="Helvetica Neue Light"/>
                  <a:sym typeface="Helvetica Neue Light"/>
                </a:rPr>
                <a:t>center</a:t>
              </a:r>
              <a:endParaRPr/>
            </a:p>
          </p:txBody>
        </p:sp>
        <p:grpSp>
          <p:nvGrpSpPr>
            <p:cNvPr id="301" name="Google Shape;301;p27"/>
            <p:cNvGrpSpPr/>
            <p:nvPr/>
          </p:nvGrpSpPr>
          <p:grpSpPr>
            <a:xfrm>
              <a:off x="-1285875" y="6152418"/>
              <a:ext cx="1238250" cy="180975"/>
              <a:chOff x="-1285875" y="6152418"/>
              <a:chExt cx="1238250" cy="180975"/>
            </a:xfrm>
          </p:grpSpPr>
          <p:cxnSp>
            <p:nvCxnSpPr>
              <p:cNvPr id="302" name="Google Shape;302;p27"/>
              <p:cNvCxnSpPr/>
              <p:nvPr/>
            </p:nvCxnSpPr>
            <p:spPr>
              <a:xfrm>
                <a:off x="-361950" y="6242906"/>
                <a:ext cx="314325" cy="0"/>
              </a:xfrm>
              <a:prstGeom prst="straightConnector1">
                <a:avLst/>
              </a:prstGeom>
              <a:noFill/>
              <a:ln cap="flat" cmpd="sng" w="12700">
                <a:solidFill>
                  <a:schemeClr val="accent2"/>
                </a:solidFill>
                <a:prstDash val="solid"/>
                <a:round/>
                <a:headEnd len="sm" w="sm" type="none"/>
                <a:tailEnd len="med" w="med" type="stealth"/>
              </a:ln>
            </p:spPr>
          </p:cxnSp>
          <p:sp>
            <p:nvSpPr>
              <p:cNvPr id="303" name="Google Shape;303;p27"/>
              <p:cNvSpPr txBox="1"/>
              <p:nvPr/>
            </p:nvSpPr>
            <p:spPr>
              <a:xfrm>
                <a:off x="-1285875" y="6152418"/>
                <a:ext cx="862012" cy="180975"/>
              </a:xfrm>
              <a:prstGeom prst="rect">
                <a:avLst/>
              </a:prstGeom>
              <a:noFill/>
              <a:ln>
                <a:noFill/>
              </a:ln>
            </p:spPr>
            <p:txBody>
              <a:bodyPr anchorCtr="0" anchor="ctr" bIns="0" lIns="0" spcFirstLastPara="1" rIns="0" wrap="square" tIns="0">
                <a:noAutofit/>
              </a:bodyPr>
              <a:lstStyle/>
              <a:p>
                <a:pPr indent="0" lvl="0" marL="0" marR="0" rtl="0" algn="r">
                  <a:lnSpc>
                    <a:spcPct val="80000"/>
                  </a:lnSpc>
                  <a:spcBef>
                    <a:spcPts val="0"/>
                  </a:spcBef>
                  <a:spcAft>
                    <a:spcPts val="0"/>
                  </a:spcAft>
                  <a:buClr>
                    <a:schemeClr val="accent2"/>
                  </a:buClr>
                  <a:buSzPts val="800"/>
                  <a:buFont typeface="Helvetica Neue Light"/>
                  <a:buNone/>
                </a:pPr>
                <a:r>
                  <a:rPr b="0" i="0" lang="en-US" sz="800" u="none" cap="none" strike="noStrike">
                    <a:solidFill>
                      <a:schemeClr val="accent2"/>
                    </a:solidFill>
                    <a:latin typeface="Helvetica Neue Light"/>
                    <a:ea typeface="Helvetica Neue Light"/>
                    <a:cs typeface="Helvetica Neue Light"/>
                    <a:sym typeface="Helvetica Neue Light"/>
                  </a:rPr>
                  <a:t>content bottom margin</a:t>
                </a:r>
                <a:endParaRPr/>
              </a:p>
            </p:txBody>
          </p:sp>
        </p:grpSp>
      </p:grpSp>
      <p:grpSp>
        <p:nvGrpSpPr>
          <p:cNvPr id="304" name="Google Shape;304;p27"/>
          <p:cNvGrpSpPr/>
          <p:nvPr/>
        </p:nvGrpSpPr>
        <p:grpSpPr>
          <a:xfrm>
            <a:off x="12190672" y="671512"/>
            <a:ext cx="1724245" cy="5661880"/>
            <a:chOff x="9143004" y="671512"/>
            <a:chExt cx="1293184" cy="5661880"/>
          </a:xfrm>
        </p:grpSpPr>
        <p:grpSp>
          <p:nvGrpSpPr>
            <p:cNvPr id="305" name="Google Shape;305;p27"/>
            <p:cNvGrpSpPr/>
            <p:nvPr/>
          </p:nvGrpSpPr>
          <p:grpSpPr>
            <a:xfrm>
              <a:off x="9190629" y="671512"/>
              <a:ext cx="740735" cy="180975"/>
              <a:chOff x="9190629" y="671512"/>
              <a:chExt cx="740735" cy="180975"/>
            </a:xfrm>
          </p:grpSpPr>
          <p:sp>
            <p:nvSpPr>
              <p:cNvPr id="306" name="Google Shape;306;p27"/>
              <p:cNvSpPr txBox="1"/>
              <p:nvPr/>
            </p:nvSpPr>
            <p:spPr>
              <a:xfrm>
                <a:off x="9574176" y="671512"/>
                <a:ext cx="357188" cy="180975"/>
              </a:xfrm>
              <a:prstGeom prst="rect">
                <a:avLst/>
              </a:prstGeom>
              <a:noFill/>
              <a:ln>
                <a:noFill/>
              </a:ln>
            </p:spPr>
            <p:txBody>
              <a:bodyPr anchorCtr="0" anchor="ctr" bIns="0" lIns="0" spcFirstLastPara="1" rIns="0" wrap="square" tIns="0">
                <a:noAutofit/>
              </a:bodyPr>
              <a:lstStyle/>
              <a:p>
                <a:pPr indent="0" lvl="0" marL="0" marR="0" rtl="0" algn="l">
                  <a:lnSpc>
                    <a:spcPct val="80000"/>
                  </a:lnSpc>
                  <a:spcBef>
                    <a:spcPts val="0"/>
                  </a:spcBef>
                  <a:spcAft>
                    <a:spcPts val="0"/>
                  </a:spcAft>
                  <a:buClr>
                    <a:schemeClr val="accent2"/>
                  </a:buClr>
                  <a:buSzPts val="800"/>
                  <a:buFont typeface="Helvetica Neue Light"/>
                  <a:buNone/>
                </a:pPr>
                <a:r>
                  <a:rPr b="0" i="0" lang="en-US" sz="800" u="none" cap="none" strike="noStrike">
                    <a:solidFill>
                      <a:schemeClr val="accent2"/>
                    </a:solidFill>
                    <a:latin typeface="Helvetica Neue Light"/>
                    <a:ea typeface="Helvetica Neue Light"/>
                    <a:cs typeface="Helvetica Neue Light"/>
                    <a:sym typeface="Helvetica Neue Light"/>
                  </a:rPr>
                  <a:t>title </a:t>
                </a:r>
                <a:br>
                  <a:rPr b="0" i="0" lang="en-US" sz="800" u="none" cap="none" strike="noStrike">
                    <a:solidFill>
                      <a:schemeClr val="accent2"/>
                    </a:solidFill>
                    <a:latin typeface="Helvetica Neue Light"/>
                    <a:ea typeface="Helvetica Neue Light"/>
                    <a:cs typeface="Helvetica Neue Light"/>
                    <a:sym typeface="Helvetica Neue Light"/>
                  </a:rPr>
                </a:br>
                <a:r>
                  <a:rPr b="0" i="0" lang="en-US" sz="800" u="none" cap="none" strike="noStrike">
                    <a:solidFill>
                      <a:schemeClr val="accent2"/>
                    </a:solidFill>
                    <a:latin typeface="Helvetica Neue Light"/>
                    <a:ea typeface="Helvetica Neue Light"/>
                    <a:cs typeface="Helvetica Neue Light"/>
                    <a:sym typeface="Helvetica Neue Light"/>
                  </a:rPr>
                  <a:t>line</a:t>
                </a:r>
                <a:endParaRPr/>
              </a:p>
            </p:txBody>
          </p:sp>
          <p:cxnSp>
            <p:nvCxnSpPr>
              <p:cNvPr id="307" name="Google Shape;307;p27"/>
              <p:cNvCxnSpPr/>
              <p:nvPr/>
            </p:nvCxnSpPr>
            <p:spPr>
              <a:xfrm rot="10800000">
                <a:off x="9190629" y="752475"/>
                <a:ext cx="314325" cy="0"/>
              </a:xfrm>
              <a:prstGeom prst="straightConnector1">
                <a:avLst/>
              </a:prstGeom>
              <a:noFill/>
              <a:ln cap="flat" cmpd="sng" w="12700">
                <a:solidFill>
                  <a:schemeClr val="accent2"/>
                </a:solidFill>
                <a:prstDash val="solid"/>
                <a:round/>
                <a:headEnd len="sm" w="sm" type="none"/>
                <a:tailEnd len="med" w="med" type="stealth"/>
              </a:ln>
            </p:spPr>
          </p:cxnSp>
        </p:grpSp>
        <p:grpSp>
          <p:nvGrpSpPr>
            <p:cNvPr id="308" name="Google Shape;308;p27"/>
            <p:cNvGrpSpPr/>
            <p:nvPr/>
          </p:nvGrpSpPr>
          <p:grpSpPr>
            <a:xfrm>
              <a:off x="9190629" y="992187"/>
              <a:ext cx="740735" cy="180975"/>
              <a:chOff x="9190629" y="992187"/>
              <a:chExt cx="740735" cy="180975"/>
            </a:xfrm>
          </p:grpSpPr>
          <p:sp>
            <p:nvSpPr>
              <p:cNvPr id="309" name="Google Shape;309;p27"/>
              <p:cNvSpPr txBox="1"/>
              <p:nvPr/>
            </p:nvSpPr>
            <p:spPr>
              <a:xfrm>
                <a:off x="9574176" y="992187"/>
                <a:ext cx="357188" cy="180975"/>
              </a:xfrm>
              <a:prstGeom prst="rect">
                <a:avLst/>
              </a:prstGeom>
              <a:noFill/>
              <a:ln>
                <a:noFill/>
              </a:ln>
            </p:spPr>
            <p:txBody>
              <a:bodyPr anchorCtr="0" anchor="ctr" bIns="0" lIns="0" spcFirstLastPara="1" rIns="0" wrap="square" tIns="0">
                <a:noAutofit/>
              </a:bodyPr>
              <a:lstStyle/>
              <a:p>
                <a:pPr indent="0" lvl="0" marL="0" marR="0" rtl="0" algn="l">
                  <a:lnSpc>
                    <a:spcPct val="80000"/>
                  </a:lnSpc>
                  <a:spcBef>
                    <a:spcPts val="0"/>
                  </a:spcBef>
                  <a:spcAft>
                    <a:spcPts val="0"/>
                  </a:spcAft>
                  <a:buClr>
                    <a:schemeClr val="accent2"/>
                  </a:buClr>
                  <a:buSzPts val="800"/>
                  <a:buFont typeface="Helvetica Neue Light"/>
                  <a:buNone/>
                </a:pPr>
                <a:r>
                  <a:rPr b="0" i="0" lang="en-US" sz="800" u="none" cap="none" strike="noStrike">
                    <a:solidFill>
                      <a:schemeClr val="accent2"/>
                    </a:solidFill>
                    <a:latin typeface="Helvetica Neue Light"/>
                    <a:ea typeface="Helvetica Neue Light"/>
                    <a:cs typeface="Helvetica Neue Light"/>
                    <a:sym typeface="Helvetica Neue Light"/>
                  </a:rPr>
                  <a:t>subtitle</a:t>
                </a:r>
                <a:br>
                  <a:rPr b="0" i="0" lang="en-US" sz="800" u="none" cap="none" strike="noStrike">
                    <a:solidFill>
                      <a:schemeClr val="accent2"/>
                    </a:solidFill>
                    <a:latin typeface="Helvetica Neue Light"/>
                    <a:ea typeface="Helvetica Neue Light"/>
                    <a:cs typeface="Helvetica Neue Light"/>
                    <a:sym typeface="Helvetica Neue Light"/>
                  </a:rPr>
                </a:br>
                <a:r>
                  <a:rPr b="0" i="0" lang="en-US" sz="800" u="none" cap="none" strike="noStrike">
                    <a:solidFill>
                      <a:schemeClr val="accent2"/>
                    </a:solidFill>
                    <a:latin typeface="Helvetica Neue Light"/>
                    <a:ea typeface="Helvetica Neue Light"/>
                    <a:cs typeface="Helvetica Neue Light"/>
                    <a:sym typeface="Helvetica Neue Light"/>
                  </a:rPr>
                  <a:t>line</a:t>
                </a:r>
                <a:endParaRPr/>
              </a:p>
            </p:txBody>
          </p:sp>
          <p:cxnSp>
            <p:nvCxnSpPr>
              <p:cNvPr id="310" name="Google Shape;310;p27"/>
              <p:cNvCxnSpPr/>
              <p:nvPr/>
            </p:nvCxnSpPr>
            <p:spPr>
              <a:xfrm rot="10800000">
                <a:off x="9190629" y="1073150"/>
                <a:ext cx="314325" cy="0"/>
              </a:xfrm>
              <a:prstGeom prst="straightConnector1">
                <a:avLst/>
              </a:prstGeom>
              <a:noFill/>
              <a:ln cap="flat" cmpd="sng" w="12700">
                <a:solidFill>
                  <a:schemeClr val="accent2"/>
                </a:solidFill>
                <a:prstDash val="solid"/>
                <a:round/>
                <a:headEnd len="sm" w="sm" type="none"/>
                <a:tailEnd len="med" w="med" type="stealth"/>
              </a:ln>
            </p:spPr>
          </p:cxnSp>
        </p:grpSp>
        <p:grpSp>
          <p:nvGrpSpPr>
            <p:cNvPr id="311" name="Google Shape;311;p27"/>
            <p:cNvGrpSpPr/>
            <p:nvPr/>
          </p:nvGrpSpPr>
          <p:grpSpPr>
            <a:xfrm>
              <a:off x="9190629" y="1312862"/>
              <a:ext cx="997909" cy="180975"/>
              <a:chOff x="9190629" y="1312862"/>
              <a:chExt cx="997909" cy="180975"/>
            </a:xfrm>
          </p:grpSpPr>
          <p:sp>
            <p:nvSpPr>
              <p:cNvPr id="312" name="Google Shape;312;p27"/>
              <p:cNvSpPr txBox="1"/>
              <p:nvPr/>
            </p:nvSpPr>
            <p:spPr>
              <a:xfrm>
                <a:off x="9574176" y="1312862"/>
                <a:ext cx="614362" cy="180975"/>
              </a:xfrm>
              <a:prstGeom prst="rect">
                <a:avLst/>
              </a:prstGeom>
              <a:noFill/>
              <a:ln>
                <a:noFill/>
              </a:ln>
            </p:spPr>
            <p:txBody>
              <a:bodyPr anchorCtr="0" anchor="ctr" bIns="0" lIns="0" spcFirstLastPara="1" rIns="0" wrap="square" tIns="0">
                <a:noAutofit/>
              </a:bodyPr>
              <a:lstStyle/>
              <a:p>
                <a:pPr indent="0" lvl="0" marL="0" marR="0" rtl="0" algn="l">
                  <a:lnSpc>
                    <a:spcPct val="80000"/>
                  </a:lnSpc>
                  <a:spcBef>
                    <a:spcPts val="0"/>
                  </a:spcBef>
                  <a:spcAft>
                    <a:spcPts val="0"/>
                  </a:spcAft>
                  <a:buClr>
                    <a:schemeClr val="accent2"/>
                  </a:buClr>
                  <a:buSzPts val="800"/>
                  <a:buFont typeface="Helvetica Neue Light"/>
                  <a:buNone/>
                </a:pPr>
                <a:r>
                  <a:rPr b="0" i="0" lang="en-US" sz="800" u="none" cap="none" strike="noStrike">
                    <a:solidFill>
                      <a:schemeClr val="accent2"/>
                    </a:solidFill>
                    <a:latin typeface="Helvetica Neue Light"/>
                    <a:ea typeface="Helvetica Neue Light"/>
                    <a:cs typeface="Helvetica Neue Light"/>
                    <a:sym typeface="Helvetica Neue Light"/>
                  </a:rPr>
                  <a:t>content top margin</a:t>
                </a:r>
                <a:endParaRPr/>
              </a:p>
            </p:txBody>
          </p:sp>
          <p:cxnSp>
            <p:nvCxnSpPr>
              <p:cNvPr id="313" name="Google Shape;313;p27"/>
              <p:cNvCxnSpPr/>
              <p:nvPr/>
            </p:nvCxnSpPr>
            <p:spPr>
              <a:xfrm rot="10800000">
                <a:off x="9190629" y="1393825"/>
                <a:ext cx="314325" cy="0"/>
              </a:xfrm>
              <a:prstGeom prst="straightConnector1">
                <a:avLst/>
              </a:prstGeom>
              <a:noFill/>
              <a:ln cap="flat" cmpd="sng" w="12700">
                <a:solidFill>
                  <a:schemeClr val="accent2"/>
                </a:solidFill>
                <a:prstDash val="solid"/>
                <a:round/>
                <a:headEnd len="sm" w="sm" type="none"/>
                <a:tailEnd len="med" w="med" type="stealth"/>
              </a:ln>
            </p:spPr>
          </p:cxnSp>
        </p:grpSp>
        <p:cxnSp>
          <p:nvCxnSpPr>
            <p:cNvPr id="314" name="Google Shape;314;p27"/>
            <p:cNvCxnSpPr/>
            <p:nvPr/>
          </p:nvCxnSpPr>
          <p:spPr>
            <a:xfrm rot="10800000">
              <a:off x="9143004" y="3429000"/>
              <a:ext cx="361950" cy="0"/>
            </a:xfrm>
            <a:prstGeom prst="straightConnector1">
              <a:avLst/>
            </a:prstGeom>
            <a:noFill/>
            <a:ln cap="flat" cmpd="sng" w="12700">
              <a:solidFill>
                <a:schemeClr val="accent6"/>
              </a:solidFill>
              <a:prstDash val="solid"/>
              <a:round/>
              <a:headEnd len="sm" w="sm" type="none"/>
              <a:tailEnd len="med" w="med" type="stealth"/>
            </a:ln>
          </p:spPr>
        </p:cxnSp>
        <p:sp>
          <p:nvSpPr>
            <p:cNvPr id="315" name="Google Shape;315;p27"/>
            <p:cNvSpPr txBox="1"/>
            <p:nvPr/>
          </p:nvSpPr>
          <p:spPr>
            <a:xfrm>
              <a:off x="9574176" y="3338513"/>
              <a:ext cx="614362" cy="180975"/>
            </a:xfrm>
            <a:prstGeom prst="rect">
              <a:avLst/>
            </a:prstGeom>
            <a:noFill/>
            <a:ln>
              <a:noFill/>
            </a:ln>
          </p:spPr>
          <p:txBody>
            <a:bodyPr anchorCtr="0" anchor="ctr" bIns="0" lIns="0" spcFirstLastPara="1" rIns="0" wrap="square" tIns="0">
              <a:noAutofit/>
            </a:bodyPr>
            <a:lstStyle/>
            <a:p>
              <a:pPr indent="0" lvl="0" marL="0" marR="0" rtl="0" algn="l">
                <a:lnSpc>
                  <a:spcPct val="80000"/>
                </a:lnSpc>
                <a:spcBef>
                  <a:spcPts val="0"/>
                </a:spcBef>
                <a:spcAft>
                  <a:spcPts val="0"/>
                </a:spcAft>
                <a:buClr>
                  <a:schemeClr val="accent2"/>
                </a:buClr>
                <a:buSzPts val="800"/>
                <a:buFont typeface="Helvetica Neue Light"/>
                <a:buNone/>
              </a:pPr>
              <a:r>
                <a:rPr b="0" i="0" lang="en-US" sz="800" u="none" cap="none" strike="noStrike">
                  <a:solidFill>
                    <a:schemeClr val="accent2"/>
                  </a:solidFill>
                  <a:latin typeface="Helvetica Neue Light"/>
                  <a:ea typeface="Helvetica Neue Light"/>
                  <a:cs typeface="Helvetica Neue Light"/>
                  <a:sym typeface="Helvetica Neue Light"/>
                </a:rPr>
                <a:t>center</a:t>
              </a:r>
              <a:endParaRPr/>
            </a:p>
          </p:txBody>
        </p:sp>
        <p:grpSp>
          <p:nvGrpSpPr>
            <p:cNvPr id="316" name="Google Shape;316;p27"/>
            <p:cNvGrpSpPr/>
            <p:nvPr/>
          </p:nvGrpSpPr>
          <p:grpSpPr>
            <a:xfrm>
              <a:off x="9190629" y="6152417"/>
              <a:ext cx="1245559" cy="180975"/>
              <a:chOff x="9190629" y="6152417"/>
              <a:chExt cx="1245559" cy="180975"/>
            </a:xfrm>
          </p:grpSpPr>
          <p:sp>
            <p:nvSpPr>
              <p:cNvPr id="317" name="Google Shape;317;p27"/>
              <p:cNvSpPr txBox="1"/>
              <p:nvPr/>
            </p:nvSpPr>
            <p:spPr>
              <a:xfrm>
                <a:off x="9574176" y="6152417"/>
                <a:ext cx="862012" cy="180975"/>
              </a:xfrm>
              <a:prstGeom prst="rect">
                <a:avLst/>
              </a:prstGeom>
              <a:noFill/>
              <a:ln>
                <a:noFill/>
              </a:ln>
            </p:spPr>
            <p:txBody>
              <a:bodyPr anchorCtr="0" anchor="ctr" bIns="0" lIns="0" spcFirstLastPara="1" rIns="0" wrap="square" tIns="0">
                <a:noAutofit/>
              </a:bodyPr>
              <a:lstStyle/>
              <a:p>
                <a:pPr indent="0" lvl="0" marL="0" marR="0" rtl="0" algn="l">
                  <a:lnSpc>
                    <a:spcPct val="80000"/>
                  </a:lnSpc>
                  <a:spcBef>
                    <a:spcPts val="0"/>
                  </a:spcBef>
                  <a:spcAft>
                    <a:spcPts val="0"/>
                  </a:spcAft>
                  <a:buClr>
                    <a:schemeClr val="accent2"/>
                  </a:buClr>
                  <a:buSzPts val="800"/>
                  <a:buFont typeface="Helvetica Neue Light"/>
                  <a:buNone/>
                </a:pPr>
                <a:r>
                  <a:rPr b="0" i="0" lang="en-US" sz="800" u="none" cap="none" strike="noStrike">
                    <a:solidFill>
                      <a:schemeClr val="accent2"/>
                    </a:solidFill>
                    <a:latin typeface="Helvetica Neue Light"/>
                    <a:ea typeface="Helvetica Neue Light"/>
                    <a:cs typeface="Helvetica Neue Light"/>
                    <a:sym typeface="Helvetica Neue Light"/>
                  </a:rPr>
                  <a:t>content bottom margin</a:t>
                </a:r>
                <a:endParaRPr/>
              </a:p>
            </p:txBody>
          </p:sp>
          <p:cxnSp>
            <p:nvCxnSpPr>
              <p:cNvPr id="318" name="Google Shape;318;p27"/>
              <p:cNvCxnSpPr/>
              <p:nvPr/>
            </p:nvCxnSpPr>
            <p:spPr>
              <a:xfrm rot="10800000">
                <a:off x="9190629" y="6242905"/>
                <a:ext cx="314325" cy="0"/>
              </a:xfrm>
              <a:prstGeom prst="straightConnector1">
                <a:avLst/>
              </a:prstGeom>
              <a:noFill/>
              <a:ln cap="flat" cmpd="sng" w="12700">
                <a:solidFill>
                  <a:schemeClr val="accent2"/>
                </a:solidFill>
                <a:prstDash val="solid"/>
                <a:round/>
                <a:headEnd len="sm" w="sm" type="none"/>
                <a:tailEnd len="med" w="med" type="stealth"/>
              </a:ln>
            </p:spPr>
          </p:cxnSp>
        </p:grpSp>
      </p:grpSp>
      <p:grpSp>
        <p:nvGrpSpPr>
          <p:cNvPr id="319" name="Google Shape;319;p27"/>
          <p:cNvGrpSpPr/>
          <p:nvPr/>
        </p:nvGrpSpPr>
        <p:grpSpPr>
          <a:xfrm>
            <a:off x="133349" y="6899949"/>
            <a:ext cx="11941992" cy="531214"/>
            <a:chOff x="100012" y="-872451"/>
            <a:chExt cx="8956494" cy="531214"/>
          </a:xfrm>
        </p:grpSpPr>
        <p:cxnSp>
          <p:nvCxnSpPr>
            <p:cNvPr id="320" name="Google Shape;320;p27"/>
            <p:cNvCxnSpPr/>
            <p:nvPr/>
          </p:nvCxnSpPr>
          <p:spPr>
            <a:xfrm rot="10800000">
              <a:off x="453542" y="-872451"/>
              <a:ext cx="0" cy="257174"/>
            </a:xfrm>
            <a:prstGeom prst="straightConnector1">
              <a:avLst/>
            </a:prstGeom>
            <a:noFill/>
            <a:ln cap="flat" cmpd="sng" w="12700">
              <a:solidFill>
                <a:schemeClr val="accent2"/>
              </a:solidFill>
              <a:prstDash val="solid"/>
              <a:round/>
              <a:headEnd len="sm" w="sm" type="none"/>
              <a:tailEnd len="med" w="med" type="stealth"/>
            </a:ln>
          </p:spPr>
        </p:cxnSp>
        <p:cxnSp>
          <p:nvCxnSpPr>
            <p:cNvPr id="321" name="Google Shape;321;p27"/>
            <p:cNvCxnSpPr/>
            <p:nvPr/>
          </p:nvCxnSpPr>
          <p:spPr>
            <a:xfrm rot="10800000">
              <a:off x="8684687" y="-872451"/>
              <a:ext cx="0" cy="257173"/>
            </a:xfrm>
            <a:prstGeom prst="straightConnector1">
              <a:avLst/>
            </a:prstGeom>
            <a:noFill/>
            <a:ln cap="flat" cmpd="sng" w="12700">
              <a:solidFill>
                <a:schemeClr val="accent2"/>
              </a:solidFill>
              <a:prstDash val="solid"/>
              <a:round/>
              <a:headEnd len="sm" w="sm" type="none"/>
              <a:tailEnd len="med" w="med" type="stealth"/>
            </a:ln>
          </p:spPr>
        </p:cxnSp>
        <p:sp>
          <p:nvSpPr>
            <p:cNvPr id="322" name="Google Shape;322;p27"/>
            <p:cNvSpPr txBox="1"/>
            <p:nvPr/>
          </p:nvSpPr>
          <p:spPr>
            <a:xfrm>
              <a:off x="100012" y="-522212"/>
              <a:ext cx="714375" cy="180975"/>
            </a:xfrm>
            <a:prstGeom prst="rect">
              <a:avLst/>
            </a:prstGeom>
            <a:noFill/>
            <a:ln>
              <a:noFill/>
            </a:ln>
          </p:spPr>
          <p:txBody>
            <a:bodyPr anchorCtr="0" anchor="b" bIns="0" lIns="0" spcFirstLastPara="1" rIns="0" wrap="square" tIns="0">
              <a:noAutofit/>
            </a:bodyPr>
            <a:lstStyle/>
            <a:p>
              <a:pPr indent="0" lvl="0" marL="0" marR="0" rtl="0" algn="ctr">
                <a:lnSpc>
                  <a:spcPct val="80000"/>
                </a:lnSpc>
                <a:spcBef>
                  <a:spcPts val="0"/>
                </a:spcBef>
                <a:spcAft>
                  <a:spcPts val="0"/>
                </a:spcAft>
                <a:buClr>
                  <a:schemeClr val="accent2"/>
                </a:buClr>
                <a:buSzPts val="800"/>
                <a:buFont typeface="Helvetica Neue Light"/>
                <a:buNone/>
              </a:pPr>
              <a:r>
                <a:rPr b="0" i="0" lang="en-US" sz="800" u="none" cap="none" strike="noStrike">
                  <a:solidFill>
                    <a:schemeClr val="accent2"/>
                  </a:solidFill>
                  <a:latin typeface="Helvetica Neue Light"/>
                  <a:ea typeface="Helvetica Neue Light"/>
                  <a:cs typeface="Helvetica Neue Light"/>
                  <a:sym typeface="Helvetica Neue Light"/>
                </a:rPr>
                <a:t>left </a:t>
              </a:r>
              <a:br>
                <a:rPr b="0" i="0" lang="en-US" sz="800" u="none" cap="none" strike="noStrike">
                  <a:solidFill>
                    <a:schemeClr val="accent2"/>
                  </a:solidFill>
                  <a:latin typeface="Helvetica Neue Light"/>
                  <a:ea typeface="Helvetica Neue Light"/>
                  <a:cs typeface="Helvetica Neue Light"/>
                  <a:sym typeface="Helvetica Neue Light"/>
                </a:rPr>
              </a:br>
              <a:r>
                <a:rPr b="0" i="0" lang="en-US" sz="800" u="none" cap="none" strike="noStrike">
                  <a:solidFill>
                    <a:schemeClr val="accent2"/>
                  </a:solidFill>
                  <a:latin typeface="Helvetica Neue Light"/>
                  <a:ea typeface="Helvetica Neue Light"/>
                  <a:cs typeface="Helvetica Neue Light"/>
                  <a:sym typeface="Helvetica Neue Light"/>
                </a:rPr>
                <a:t>margin</a:t>
              </a:r>
              <a:endParaRPr/>
            </a:p>
          </p:txBody>
        </p:sp>
        <p:grpSp>
          <p:nvGrpSpPr>
            <p:cNvPr id="323" name="Google Shape;323;p27"/>
            <p:cNvGrpSpPr/>
            <p:nvPr/>
          </p:nvGrpSpPr>
          <p:grpSpPr>
            <a:xfrm>
              <a:off x="4205520" y="-872451"/>
              <a:ext cx="714375" cy="409577"/>
              <a:chOff x="4205520" y="-872451"/>
              <a:chExt cx="714375" cy="409577"/>
            </a:xfrm>
          </p:grpSpPr>
          <p:cxnSp>
            <p:nvCxnSpPr>
              <p:cNvPr id="324" name="Google Shape;324;p27"/>
              <p:cNvCxnSpPr/>
              <p:nvPr/>
            </p:nvCxnSpPr>
            <p:spPr>
              <a:xfrm rot="10800000">
                <a:off x="4567469" y="-872451"/>
                <a:ext cx="0" cy="257177"/>
              </a:xfrm>
              <a:prstGeom prst="straightConnector1">
                <a:avLst/>
              </a:prstGeom>
              <a:noFill/>
              <a:ln cap="flat" cmpd="sng" w="12700">
                <a:solidFill>
                  <a:schemeClr val="accent6"/>
                </a:solidFill>
                <a:prstDash val="solid"/>
                <a:round/>
                <a:headEnd len="sm" w="sm" type="none"/>
                <a:tailEnd len="med" w="med" type="stealth"/>
              </a:ln>
            </p:spPr>
          </p:cxnSp>
          <p:sp>
            <p:nvSpPr>
              <p:cNvPr id="325" name="Google Shape;325;p27"/>
              <p:cNvSpPr txBox="1"/>
              <p:nvPr/>
            </p:nvSpPr>
            <p:spPr>
              <a:xfrm>
                <a:off x="4205520" y="-643849"/>
                <a:ext cx="714375" cy="180975"/>
              </a:xfrm>
              <a:prstGeom prst="rect">
                <a:avLst/>
              </a:prstGeom>
              <a:noFill/>
              <a:ln>
                <a:noFill/>
              </a:ln>
            </p:spPr>
            <p:txBody>
              <a:bodyPr anchorCtr="0" anchor="b" bIns="0" lIns="0" spcFirstLastPara="1" rIns="0" wrap="square" tIns="0">
                <a:noAutofit/>
              </a:bodyPr>
              <a:lstStyle/>
              <a:p>
                <a:pPr indent="0" lvl="0" marL="0" marR="0" rtl="0" algn="ctr">
                  <a:lnSpc>
                    <a:spcPct val="80000"/>
                  </a:lnSpc>
                  <a:spcBef>
                    <a:spcPts val="0"/>
                  </a:spcBef>
                  <a:spcAft>
                    <a:spcPts val="0"/>
                  </a:spcAft>
                  <a:buClr>
                    <a:schemeClr val="accent2"/>
                  </a:buClr>
                  <a:buSzPts val="800"/>
                  <a:buFont typeface="Helvetica Neue Light"/>
                  <a:buNone/>
                </a:pPr>
                <a:r>
                  <a:rPr b="0" i="0" lang="en-US" sz="800" u="none" cap="none" strike="noStrike">
                    <a:solidFill>
                      <a:schemeClr val="accent2"/>
                    </a:solidFill>
                    <a:latin typeface="Helvetica Neue Light"/>
                    <a:ea typeface="Helvetica Neue Light"/>
                    <a:cs typeface="Helvetica Neue Light"/>
                    <a:sym typeface="Helvetica Neue Light"/>
                  </a:rPr>
                  <a:t>center</a:t>
                </a:r>
                <a:endParaRPr/>
              </a:p>
            </p:txBody>
          </p:sp>
        </p:grpSp>
        <p:sp>
          <p:nvSpPr>
            <p:cNvPr id="326" name="Google Shape;326;p27"/>
            <p:cNvSpPr txBox="1"/>
            <p:nvPr/>
          </p:nvSpPr>
          <p:spPr>
            <a:xfrm>
              <a:off x="8342131" y="-540599"/>
              <a:ext cx="714375" cy="180975"/>
            </a:xfrm>
            <a:prstGeom prst="rect">
              <a:avLst/>
            </a:prstGeom>
            <a:noFill/>
            <a:ln>
              <a:noFill/>
            </a:ln>
          </p:spPr>
          <p:txBody>
            <a:bodyPr anchorCtr="0" anchor="b" bIns="0" lIns="0" spcFirstLastPara="1" rIns="0" wrap="square" tIns="0">
              <a:noAutofit/>
            </a:bodyPr>
            <a:lstStyle/>
            <a:p>
              <a:pPr indent="0" lvl="0" marL="0" marR="0" rtl="0" algn="ctr">
                <a:lnSpc>
                  <a:spcPct val="80000"/>
                </a:lnSpc>
                <a:spcBef>
                  <a:spcPts val="0"/>
                </a:spcBef>
                <a:spcAft>
                  <a:spcPts val="0"/>
                </a:spcAft>
                <a:buClr>
                  <a:schemeClr val="accent2"/>
                </a:buClr>
                <a:buSzPts val="800"/>
                <a:buFont typeface="Helvetica Neue Light"/>
                <a:buNone/>
              </a:pPr>
              <a:r>
                <a:rPr b="0" i="0" lang="en-US" sz="800" u="none" cap="none" strike="noStrike">
                  <a:solidFill>
                    <a:schemeClr val="accent2"/>
                  </a:solidFill>
                  <a:latin typeface="Helvetica Neue Light"/>
                  <a:ea typeface="Helvetica Neue Light"/>
                  <a:cs typeface="Helvetica Neue Light"/>
                  <a:sym typeface="Helvetica Neue Light"/>
                </a:rPr>
                <a:t>right </a:t>
              </a:r>
              <a:endParaRPr/>
            </a:p>
            <a:p>
              <a:pPr indent="0" lvl="0" marL="0" marR="0" rtl="0" algn="ctr">
                <a:lnSpc>
                  <a:spcPct val="80000"/>
                </a:lnSpc>
                <a:spcBef>
                  <a:spcPts val="0"/>
                </a:spcBef>
                <a:spcAft>
                  <a:spcPts val="0"/>
                </a:spcAft>
                <a:buClr>
                  <a:schemeClr val="accent2"/>
                </a:buClr>
                <a:buSzPts val="800"/>
                <a:buFont typeface="Helvetica Neue Light"/>
                <a:buNone/>
              </a:pPr>
              <a:r>
                <a:rPr b="0" i="0" lang="en-US" sz="800" u="none" cap="none" strike="noStrike">
                  <a:solidFill>
                    <a:schemeClr val="accent2"/>
                  </a:solidFill>
                  <a:latin typeface="Helvetica Neue Light"/>
                  <a:ea typeface="Helvetica Neue Light"/>
                  <a:cs typeface="Helvetica Neue Light"/>
                  <a:sym typeface="Helvetica Neue Light"/>
                </a:rPr>
                <a:t>margin</a:t>
              </a:r>
              <a:endParaRPr/>
            </a:p>
          </p:txBody>
        </p:sp>
      </p:grpSp>
      <p:sp>
        <p:nvSpPr>
          <p:cNvPr id="327" name="Google Shape;327;p27"/>
          <p:cNvSpPr/>
          <p:nvPr/>
        </p:nvSpPr>
        <p:spPr>
          <a:xfrm>
            <a:off x="0" y="0"/>
            <a:ext cx="1219067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elvetica Neue Light"/>
              <a:ea typeface="Helvetica Neue Light"/>
              <a:cs typeface="Helvetica Neue Light"/>
              <a:sym typeface="Helvetica Neue Light"/>
            </a:endParaRPr>
          </a:p>
        </p:txBody>
      </p:sp>
    </p:spTree>
  </p:cSld>
  <p:clrMapOvr>
    <a:masterClrMapping/>
  </p:clrMapOvr>
  <mc:AlternateContent>
    <mc:Choice Requires="p14">
      <p:transition spd="slow" p14:dur="700">
        <p:fade/>
      </p:transition>
    </mc:Choice>
    <mc:Fallback>
      <p:transition spd="slow">
        <p:fade/>
      </p:transition>
    </mc:Fallback>
  </mc:AlternateContent>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 you, white">
  <p:cSld name="Thank you, white">
    <p:spTree>
      <p:nvGrpSpPr>
        <p:cNvPr id="328" name="Shape 328"/>
        <p:cNvGrpSpPr/>
        <p:nvPr/>
      </p:nvGrpSpPr>
      <p:grpSpPr>
        <a:xfrm>
          <a:off x="0" y="0"/>
          <a:ext cx="0" cy="0"/>
          <a:chOff x="0" y="0"/>
          <a:chExt cx="0" cy="0"/>
        </a:xfrm>
      </p:grpSpPr>
      <p:sp>
        <p:nvSpPr>
          <p:cNvPr id="329" name="Google Shape;329;p28"/>
          <p:cNvSpPr/>
          <p:nvPr/>
        </p:nvSpPr>
        <p:spPr>
          <a:xfrm>
            <a:off x="0" y="-35629"/>
            <a:ext cx="12190672" cy="6893629"/>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elvetica Neue Light"/>
              <a:ea typeface="Helvetica Neue Light"/>
              <a:cs typeface="Helvetica Neue Light"/>
              <a:sym typeface="Helvetica Neue Light"/>
            </a:endParaRPr>
          </a:p>
        </p:txBody>
      </p:sp>
      <p:pic>
        <p:nvPicPr>
          <p:cNvPr id="330" name="Google Shape;330;p28"/>
          <p:cNvPicPr preferRelativeResize="0"/>
          <p:nvPr/>
        </p:nvPicPr>
        <p:blipFill rotWithShape="1">
          <a:blip r:embed="rId2">
            <a:alphaModFix/>
          </a:blip>
          <a:srcRect b="0" l="0" r="0" t="0"/>
          <a:stretch/>
        </p:blipFill>
        <p:spPr>
          <a:xfrm>
            <a:off x="3098800" y="2425015"/>
            <a:ext cx="5994400" cy="1601577"/>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theme" Target="../theme/theme2.xml"/><Relationship Id="rId10" Type="http://schemas.openxmlformats.org/officeDocument/2006/relationships/slideLayout" Target="../slideLayouts/slideLayout10.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9"/>
          <p:cNvSpPr txBox="1"/>
          <p:nvPr>
            <p:ph type="title"/>
          </p:nvPr>
        </p:nvSpPr>
        <p:spPr>
          <a:xfrm>
            <a:off x="609600" y="192024"/>
            <a:ext cx="10972800" cy="640080"/>
          </a:xfrm>
          <a:prstGeom prst="rect">
            <a:avLst/>
          </a:prstGeom>
          <a:noFill/>
          <a:ln>
            <a:noFill/>
          </a:ln>
        </p:spPr>
        <p:txBody>
          <a:bodyPr anchorCtr="0" anchor="b" bIns="0" lIns="0" spcFirstLastPara="1" rIns="0" wrap="square" tIns="0">
            <a:noAutofit/>
          </a:bodyPr>
          <a:lstStyle>
            <a:lvl1pPr lvl="0" marR="0" rtl="0" algn="l">
              <a:lnSpc>
                <a:spcPct val="90000"/>
              </a:lnSpc>
              <a:spcBef>
                <a:spcPts val="0"/>
              </a:spcBef>
              <a:spcAft>
                <a:spcPts val="0"/>
              </a:spcAft>
              <a:buSzPts val="1400"/>
              <a:buNone/>
              <a:defRPr b="0" i="0" sz="2800" u="none" cap="none" strike="noStrike">
                <a:solidFill>
                  <a:srgbClr val="A39161"/>
                </a:solidFill>
                <a:latin typeface="Helvetica Neue Light"/>
                <a:ea typeface="Helvetica Neue Light"/>
                <a:cs typeface="Helvetica Neue Light"/>
                <a:sym typeface="Helvetica Neue Light"/>
              </a:defRPr>
            </a:lvl1pPr>
            <a:lvl2pPr lvl="1" marR="0" rtl="0" algn="l">
              <a:lnSpc>
                <a:spcPct val="91666"/>
              </a:lnSpc>
              <a:spcBef>
                <a:spcPts val="0"/>
              </a:spcBef>
              <a:spcAft>
                <a:spcPts val="0"/>
              </a:spcAft>
              <a:buSzPts val="1400"/>
              <a:buNone/>
              <a:defRPr b="1" i="0" sz="2400" u="none" cap="none" strike="noStrike">
                <a:solidFill>
                  <a:schemeClr val="dk2"/>
                </a:solidFill>
                <a:latin typeface="Arial"/>
                <a:ea typeface="Arial"/>
                <a:cs typeface="Arial"/>
                <a:sym typeface="Arial"/>
              </a:defRPr>
            </a:lvl2pPr>
            <a:lvl3pPr lvl="2" marR="0" rtl="0" algn="l">
              <a:lnSpc>
                <a:spcPct val="91666"/>
              </a:lnSpc>
              <a:spcBef>
                <a:spcPts val="0"/>
              </a:spcBef>
              <a:spcAft>
                <a:spcPts val="0"/>
              </a:spcAft>
              <a:buSzPts val="1400"/>
              <a:buNone/>
              <a:defRPr b="1" i="0" sz="2400" u="none" cap="none" strike="noStrike">
                <a:solidFill>
                  <a:schemeClr val="dk2"/>
                </a:solidFill>
                <a:latin typeface="Arial"/>
                <a:ea typeface="Arial"/>
                <a:cs typeface="Arial"/>
                <a:sym typeface="Arial"/>
              </a:defRPr>
            </a:lvl3pPr>
            <a:lvl4pPr lvl="3" marR="0" rtl="0" algn="l">
              <a:lnSpc>
                <a:spcPct val="91666"/>
              </a:lnSpc>
              <a:spcBef>
                <a:spcPts val="0"/>
              </a:spcBef>
              <a:spcAft>
                <a:spcPts val="0"/>
              </a:spcAft>
              <a:buSzPts val="1400"/>
              <a:buNone/>
              <a:defRPr b="1" i="0" sz="2400" u="none" cap="none" strike="noStrike">
                <a:solidFill>
                  <a:schemeClr val="dk2"/>
                </a:solidFill>
                <a:latin typeface="Arial"/>
                <a:ea typeface="Arial"/>
                <a:cs typeface="Arial"/>
                <a:sym typeface="Arial"/>
              </a:defRPr>
            </a:lvl4pPr>
            <a:lvl5pPr lvl="4" marR="0" rtl="0" algn="l">
              <a:lnSpc>
                <a:spcPct val="91666"/>
              </a:lnSpc>
              <a:spcBef>
                <a:spcPts val="0"/>
              </a:spcBef>
              <a:spcAft>
                <a:spcPts val="0"/>
              </a:spcAft>
              <a:buSzPts val="1400"/>
              <a:buNone/>
              <a:defRPr b="1" i="0" sz="2400" u="none" cap="none" strike="noStrike">
                <a:solidFill>
                  <a:schemeClr val="dk2"/>
                </a:solidFill>
                <a:latin typeface="Arial"/>
                <a:ea typeface="Arial"/>
                <a:cs typeface="Arial"/>
                <a:sym typeface="Arial"/>
              </a:defRPr>
            </a:lvl5pPr>
            <a:lvl6pPr lvl="5" marR="0" rtl="0" algn="l">
              <a:lnSpc>
                <a:spcPct val="91666"/>
              </a:lnSpc>
              <a:spcBef>
                <a:spcPts val="0"/>
              </a:spcBef>
              <a:spcAft>
                <a:spcPts val="0"/>
              </a:spcAft>
              <a:buSzPts val="1400"/>
              <a:buNone/>
              <a:defRPr b="1" i="0" sz="2400" u="none" cap="none" strike="noStrike">
                <a:solidFill>
                  <a:schemeClr val="dk2"/>
                </a:solidFill>
                <a:latin typeface="Arial"/>
                <a:ea typeface="Arial"/>
                <a:cs typeface="Arial"/>
                <a:sym typeface="Arial"/>
              </a:defRPr>
            </a:lvl6pPr>
            <a:lvl7pPr lvl="6" marR="0" rtl="0" algn="l">
              <a:lnSpc>
                <a:spcPct val="91666"/>
              </a:lnSpc>
              <a:spcBef>
                <a:spcPts val="0"/>
              </a:spcBef>
              <a:spcAft>
                <a:spcPts val="0"/>
              </a:spcAft>
              <a:buSzPts val="1400"/>
              <a:buNone/>
              <a:defRPr b="1" i="0" sz="2400" u="none" cap="none" strike="noStrike">
                <a:solidFill>
                  <a:schemeClr val="dk2"/>
                </a:solidFill>
                <a:latin typeface="Arial"/>
                <a:ea typeface="Arial"/>
                <a:cs typeface="Arial"/>
                <a:sym typeface="Arial"/>
              </a:defRPr>
            </a:lvl7pPr>
            <a:lvl8pPr lvl="7" marR="0" rtl="0" algn="l">
              <a:lnSpc>
                <a:spcPct val="91666"/>
              </a:lnSpc>
              <a:spcBef>
                <a:spcPts val="0"/>
              </a:spcBef>
              <a:spcAft>
                <a:spcPts val="0"/>
              </a:spcAft>
              <a:buSzPts val="1400"/>
              <a:buNone/>
              <a:defRPr b="1" i="0" sz="2400" u="none" cap="none" strike="noStrike">
                <a:solidFill>
                  <a:schemeClr val="dk2"/>
                </a:solidFill>
                <a:latin typeface="Arial"/>
                <a:ea typeface="Arial"/>
                <a:cs typeface="Arial"/>
                <a:sym typeface="Arial"/>
              </a:defRPr>
            </a:lvl8pPr>
            <a:lvl9pPr lvl="8" marR="0" rtl="0" algn="l">
              <a:lnSpc>
                <a:spcPct val="91666"/>
              </a:lnSpc>
              <a:spcBef>
                <a:spcPts val="0"/>
              </a:spcBef>
              <a:spcAft>
                <a:spcPts val="0"/>
              </a:spcAft>
              <a:buSzPts val="1400"/>
              <a:buNone/>
              <a:defRPr b="1" i="0" sz="2400" u="none" cap="none" strike="noStrike">
                <a:solidFill>
                  <a:schemeClr val="dk2"/>
                </a:solidFill>
                <a:latin typeface="Arial"/>
                <a:ea typeface="Arial"/>
                <a:cs typeface="Arial"/>
                <a:sym typeface="Arial"/>
              </a:defRPr>
            </a:lvl9pPr>
          </a:lstStyle>
          <a:p/>
        </p:txBody>
      </p:sp>
      <p:sp>
        <p:nvSpPr>
          <p:cNvPr id="11" name="Google Shape;11;p19"/>
          <p:cNvSpPr/>
          <p:nvPr/>
        </p:nvSpPr>
        <p:spPr>
          <a:xfrm>
            <a:off x="609339" y="6595362"/>
            <a:ext cx="3529108" cy="200055"/>
          </a:xfrm>
          <a:prstGeom prst="rect">
            <a:avLst/>
          </a:prstGeom>
          <a:noFill/>
          <a:ln>
            <a:noFill/>
          </a:ln>
        </p:spPr>
        <p:txBody>
          <a:bodyPr anchorCtr="0" anchor="ctr" bIns="45700" lIns="0" spcFirstLastPara="1" rIns="91425" wrap="square" tIns="45700">
            <a:spAutoFit/>
          </a:bodyPr>
          <a:lstStyle/>
          <a:p>
            <a:pPr indent="0" lvl="0" marL="0" marR="0" rtl="0" algn="l">
              <a:spcBef>
                <a:spcPts val="0"/>
              </a:spcBef>
              <a:spcAft>
                <a:spcPts val="0"/>
              </a:spcAft>
              <a:buNone/>
            </a:pPr>
            <a:r>
              <a:rPr b="0" i="0" lang="en-US" sz="700" u="none" cap="none" strike="noStrike">
                <a:solidFill>
                  <a:srgbClr val="3F3F3F"/>
                </a:solidFill>
                <a:latin typeface="Helvetica Neue Light"/>
                <a:ea typeface="Helvetica Neue Light"/>
                <a:cs typeface="Helvetica Neue Light"/>
                <a:sym typeface="Helvetica Neue Light"/>
              </a:rPr>
              <a:t>Copyright © 2022 Boeing. All rights reserved</a:t>
            </a:r>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mc:AlternateContent>
    <mc:Choice Requires="p14">
      <p:transition spd="slow" p14:dur="700">
        <p:fade/>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9.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23.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2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chart" Target="../charts/chart2.xml"/><Relationship Id="rId4" Type="http://schemas.openxmlformats.org/officeDocument/2006/relationships/image" Target="../media/image9.png"/><Relationship Id="rId5" Type="http://schemas.openxmlformats.org/officeDocument/2006/relationships/image" Target="../media/image12.png"/><Relationship Id="rId6" Type="http://schemas.openxmlformats.org/officeDocument/2006/relationships/image" Target="../media/image2.png"/><Relationship Id="rId7" Type="http://schemas.openxmlformats.org/officeDocument/2006/relationships/image" Target="../media/image16.png"/><Relationship Id="rId8"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5.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11" Type="http://schemas.openxmlformats.org/officeDocument/2006/relationships/image" Target="../media/image77.png"/><Relationship Id="rId10" Type="http://schemas.openxmlformats.org/officeDocument/2006/relationships/image" Target="../media/image78.png"/><Relationship Id="rId13" Type="http://schemas.openxmlformats.org/officeDocument/2006/relationships/image" Target="../media/image83.png"/><Relationship Id="rId12" Type="http://schemas.openxmlformats.org/officeDocument/2006/relationships/image" Target="../media/image76.png"/><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82.png"/><Relationship Id="rId4" Type="http://schemas.openxmlformats.org/officeDocument/2006/relationships/image" Target="../media/image71.png"/><Relationship Id="rId9" Type="http://schemas.openxmlformats.org/officeDocument/2006/relationships/image" Target="../media/image79.png"/><Relationship Id="rId15" Type="http://schemas.openxmlformats.org/officeDocument/2006/relationships/image" Target="../media/image75.png"/><Relationship Id="rId14" Type="http://schemas.openxmlformats.org/officeDocument/2006/relationships/image" Target="../media/image86.png"/><Relationship Id="rId17" Type="http://schemas.openxmlformats.org/officeDocument/2006/relationships/image" Target="../media/image56.png"/><Relationship Id="rId16" Type="http://schemas.openxmlformats.org/officeDocument/2006/relationships/image" Target="../media/image24.png"/><Relationship Id="rId5" Type="http://schemas.openxmlformats.org/officeDocument/2006/relationships/image" Target="../media/image85.png"/><Relationship Id="rId6" Type="http://schemas.openxmlformats.org/officeDocument/2006/relationships/image" Target="../media/image80.png"/><Relationship Id="rId7" Type="http://schemas.openxmlformats.org/officeDocument/2006/relationships/image" Target="../media/image72.png"/><Relationship Id="rId8" Type="http://schemas.openxmlformats.org/officeDocument/2006/relationships/image" Target="../media/image6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73.jpg"/><Relationship Id="rId4" Type="http://schemas.openxmlformats.org/officeDocument/2006/relationships/image" Target="../media/image6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 Id="rId3" Type="http://schemas.openxmlformats.org/officeDocument/2006/relationships/image" Target="../media/image6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chart" Target="../charts/char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82.png"/><Relationship Id="rId4" Type="http://schemas.openxmlformats.org/officeDocument/2006/relationships/image" Target="../media/image89.png"/><Relationship Id="rId5" Type="http://schemas.openxmlformats.org/officeDocument/2006/relationships/image" Target="../media/image83.png"/><Relationship Id="rId6" Type="http://schemas.openxmlformats.org/officeDocument/2006/relationships/image" Target="../media/image76.png"/><Relationship Id="rId7" Type="http://schemas.openxmlformats.org/officeDocument/2006/relationships/image" Target="../media/image75.png"/><Relationship Id="rId8" Type="http://schemas.openxmlformats.org/officeDocument/2006/relationships/image" Target="../media/image8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2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 name="Shape 337"/>
        <p:cNvGrpSpPr/>
        <p:nvPr/>
      </p:nvGrpSpPr>
      <p:grpSpPr>
        <a:xfrm>
          <a:off x="0" y="0"/>
          <a:ext cx="0" cy="0"/>
          <a:chOff x="0" y="0"/>
          <a:chExt cx="0" cy="0"/>
        </a:xfrm>
      </p:grpSpPr>
      <p:pic>
        <p:nvPicPr>
          <p:cNvPr id="338" name="Google Shape;338;p1"/>
          <p:cNvPicPr preferRelativeResize="0"/>
          <p:nvPr>
            <p:ph idx="2" type="pic"/>
          </p:nvPr>
        </p:nvPicPr>
        <p:blipFill rotWithShape="1">
          <a:blip r:embed="rId3">
            <a:alphaModFix/>
          </a:blip>
          <a:srcRect b="0" l="10937" r="0" t="10937"/>
          <a:stretch/>
        </p:blipFill>
        <p:spPr>
          <a:xfrm>
            <a:off x="0" y="0"/>
            <a:ext cx="12192000" cy="6858000"/>
          </a:xfrm>
          <a:prstGeom prst="rect">
            <a:avLst/>
          </a:prstGeom>
          <a:solidFill>
            <a:schemeClr val="dk2"/>
          </a:solidFill>
          <a:ln>
            <a:noFill/>
          </a:ln>
        </p:spPr>
      </p:pic>
      <p:sp>
        <p:nvSpPr>
          <p:cNvPr id="339" name="Google Shape;339;p1"/>
          <p:cNvSpPr/>
          <p:nvPr/>
        </p:nvSpPr>
        <p:spPr>
          <a:xfrm>
            <a:off x="395583" y="188147"/>
            <a:ext cx="11400833" cy="1200329"/>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0" i="0" lang="en-US" sz="3600" u="none" cap="none" strike="noStrike">
                <a:solidFill>
                  <a:schemeClr val="dk1"/>
                </a:solidFill>
                <a:latin typeface="Helvetica Neue Light"/>
                <a:ea typeface="Helvetica Neue Light"/>
                <a:cs typeface="Helvetica Neue Light"/>
                <a:sym typeface="Helvetica Neue Light"/>
              </a:rPr>
              <a:t>Small market, big impact: </a:t>
            </a:r>
            <a:endParaRPr/>
          </a:p>
          <a:p>
            <a:pPr indent="0" lvl="0" marL="0" marR="0" rtl="0" algn="r">
              <a:spcBef>
                <a:spcPts val="0"/>
              </a:spcBef>
              <a:spcAft>
                <a:spcPts val="0"/>
              </a:spcAft>
              <a:buNone/>
            </a:pPr>
            <a:r>
              <a:rPr b="0" i="0" lang="en-US" sz="3600" u="none" cap="none" strike="noStrike">
                <a:solidFill>
                  <a:schemeClr val="dk1"/>
                </a:solidFill>
                <a:latin typeface="Helvetica Neue Light"/>
                <a:ea typeface="Helvetica Neue Light"/>
                <a:cs typeface="Helvetica Neue Light"/>
                <a:sym typeface="Helvetica Neue Light"/>
              </a:rPr>
              <a:t>Business Aviation in the Middle East </a:t>
            </a:r>
            <a:endParaRPr/>
          </a:p>
        </p:txBody>
      </p:sp>
      <p:sp>
        <p:nvSpPr>
          <p:cNvPr id="340" name="Google Shape;340;p1"/>
          <p:cNvSpPr/>
          <p:nvPr/>
        </p:nvSpPr>
        <p:spPr>
          <a:xfrm>
            <a:off x="395583" y="5701123"/>
            <a:ext cx="6096000" cy="67710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2000" u="none" cap="none" strike="noStrike">
                <a:solidFill>
                  <a:schemeClr val="dk1"/>
                </a:solidFill>
                <a:latin typeface="Helvetica Neue Light"/>
                <a:ea typeface="Helvetica Neue Light"/>
                <a:cs typeface="Helvetica Neue Light"/>
                <a:sym typeface="Helvetica Neue Light"/>
              </a:rPr>
              <a:t>Oren Katzen</a:t>
            </a:r>
            <a:br>
              <a:rPr b="0" i="0" lang="en-US" sz="1600" u="none" cap="none" strike="noStrike">
                <a:solidFill>
                  <a:schemeClr val="dk1"/>
                </a:solidFill>
                <a:latin typeface="Helvetica Neue Light"/>
                <a:ea typeface="Helvetica Neue Light"/>
                <a:cs typeface="Helvetica Neue Light"/>
                <a:sym typeface="Helvetica Neue Light"/>
              </a:rPr>
            </a:br>
            <a:r>
              <a:rPr b="0" i="0" lang="en-US" sz="1800" u="none" cap="none" strike="noStrike">
                <a:solidFill>
                  <a:schemeClr val="dk1"/>
                </a:solidFill>
                <a:latin typeface="Helvetica Neue Light"/>
                <a:ea typeface="Helvetica Neue Light"/>
                <a:cs typeface="Helvetica Neue Light"/>
                <a:sym typeface="Helvetica Neue Light"/>
              </a:rPr>
              <a:t>Regional Marketing Director</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2" name="Shape 522"/>
        <p:cNvGrpSpPr/>
        <p:nvPr/>
      </p:nvGrpSpPr>
      <p:grpSpPr>
        <a:xfrm>
          <a:off x="0" y="0"/>
          <a:ext cx="0" cy="0"/>
          <a:chOff x="0" y="0"/>
          <a:chExt cx="0" cy="0"/>
        </a:xfrm>
      </p:grpSpPr>
      <p:pic>
        <p:nvPicPr>
          <p:cNvPr id="523" name="Google Shape;523;p10"/>
          <p:cNvPicPr preferRelativeResize="0"/>
          <p:nvPr/>
        </p:nvPicPr>
        <p:blipFill rotWithShape="1">
          <a:blip r:embed="rId3">
            <a:alphaModFix/>
          </a:blip>
          <a:srcRect b="3286" l="0" r="0" t="13116"/>
          <a:stretch/>
        </p:blipFill>
        <p:spPr>
          <a:xfrm>
            <a:off x="0" y="0"/>
            <a:ext cx="12192000" cy="6858000"/>
          </a:xfrm>
          <a:prstGeom prst="rect">
            <a:avLst/>
          </a:prstGeom>
          <a:noFill/>
          <a:ln>
            <a:noFill/>
          </a:ln>
        </p:spPr>
      </p:pic>
      <p:sp>
        <p:nvSpPr>
          <p:cNvPr id="524" name="Google Shape;524;p10"/>
          <p:cNvSpPr txBox="1"/>
          <p:nvPr/>
        </p:nvSpPr>
        <p:spPr>
          <a:xfrm>
            <a:off x="3428998" y="6588304"/>
            <a:ext cx="8763002" cy="539392"/>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Clr>
                <a:schemeClr val="lt1"/>
              </a:buClr>
              <a:buSzPts val="1000"/>
              <a:buFont typeface="Helvetica Neue Light"/>
              <a:buNone/>
            </a:pPr>
            <a:r>
              <a:rPr b="1" lang="en-US" sz="1000">
                <a:solidFill>
                  <a:schemeClr val="lt1"/>
                </a:solidFill>
                <a:latin typeface="Helvetica Neue Light"/>
                <a:ea typeface="Helvetica Neue Light"/>
                <a:cs typeface="Helvetica Neue Light"/>
                <a:sym typeface="Helvetica Neue Light"/>
              </a:rPr>
              <a:t>The Points Guy Global 7500 Review</a:t>
            </a:r>
            <a:endParaRPr sz="1000">
              <a:solidFill>
                <a:schemeClr val="lt1"/>
              </a:solidFill>
              <a:latin typeface="Helvetica Neue Light"/>
              <a:ea typeface="Helvetica Neue Light"/>
              <a:cs typeface="Helvetica Neue Light"/>
              <a:sym typeface="Helvetica Neue Light"/>
            </a:endParaRPr>
          </a:p>
        </p:txBody>
      </p:sp>
      <p:sp>
        <p:nvSpPr>
          <p:cNvPr id="525" name="Google Shape;525;p10"/>
          <p:cNvSpPr/>
          <p:nvPr/>
        </p:nvSpPr>
        <p:spPr>
          <a:xfrm>
            <a:off x="-748262" y="434755"/>
            <a:ext cx="4316962" cy="583340"/>
          </a:xfrm>
          <a:prstGeom prst="parallelogram">
            <a:avLst>
              <a:gd fmla="val 131628" name="adj"/>
            </a:avLst>
          </a:prstGeom>
          <a:gradFill>
            <a:gsLst>
              <a:gs pos="0">
                <a:srgbClr val="000000">
                  <a:alpha val="32941"/>
                </a:srgbClr>
              </a:gs>
              <a:gs pos="49000">
                <a:srgbClr val="000000">
                  <a:alpha val="84705"/>
                </a:srgbClr>
              </a:gs>
              <a:gs pos="100000">
                <a:schemeClr val="dk1"/>
              </a:gs>
            </a:gsLst>
            <a:path path="circle">
              <a:fillToRect l="100%" t="100%"/>
            </a:path>
            <a:tileRect b="-100%" r="-100%"/>
          </a:gradFill>
          <a:ln>
            <a:noFill/>
          </a:ln>
        </p:spPr>
        <p:txBody>
          <a:bodyPr anchorCtr="0" anchor="ctr" bIns="0" lIns="365750" spcFirstLastPara="1" rIns="0" wrap="square" tIns="0">
            <a:noAutofit/>
          </a:bodyPr>
          <a:lstStyle/>
          <a:p>
            <a:pPr indent="0" lvl="0" marL="0" marR="0" rtl="0" algn="ctr">
              <a:lnSpc>
                <a:spcPct val="90000"/>
              </a:lnSpc>
              <a:spcBef>
                <a:spcPts val="0"/>
              </a:spcBef>
              <a:spcAft>
                <a:spcPts val="0"/>
              </a:spcAft>
              <a:buNone/>
            </a:pPr>
            <a:r>
              <a:rPr b="0" lang="en-US" sz="4000">
                <a:solidFill>
                  <a:schemeClr val="lt2"/>
                </a:solidFill>
                <a:latin typeface="Helvetica Neue Light"/>
                <a:ea typeface="Helvetica Neue Light"/>
                <a:cs typeface="Helvetica Neue Light"/>
                <a:sym typeface="Helvetica Neue Light"/>
              </a:rPr>
              <a:t>“Majlis”</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0" name="Shape 530"/>
        <p:cNvGrpSpPr/>
        <p:nvPr/>
      </p:nvGrpSpPr>
      <p:grpSpPr>
        <a:xfrm>
          <a:off x="0" y="0"/>
          <a:ext cx="0" cy="0"/>
          <a:chOff x="0" y="0"/>
          <a:chExt cx="0" cy="0"/>
        </a:xfrm>
      </p:grpSpPr>
      <p:pic>
        <p:nvPicPr>
          <p:cNvPr id="531" name="Google Shape;531;p11"/>
          <p:cNvPicPr preferRelativeResize="0"/>
          <p:nvPr>
            <p:ph idx="2" type="pic"/>
          </p:nvPr>
        </p:nvPicPr>
        <p:blipFill rotWithShape="1">
          <a:blip r:embed="rId3">
            <a:alphaModFix/>
          </a:blip>
          <a:srcRect b="7733" l="0" r="0" t="7733"/>
          <a:stretch/>
        </p:blipFill>
        <p:spPr>
          <a:xfrm>
            <a:off x="0" y="0"/>
            <a:ext cx="12192000" cy="6858000"/>
          </a:xfrm>
          <a:prstGeom prst="rect">
            <a:avLst/>
          </a:prstGeom>
          <a:solidFill>
            <a:schemeClr val="dk2"/>
          </a:solidFill>
          <a:ln>
            <a:noFill/>
          </a:ln>
        </p:spPr>
      </p:pic>
      <p:sp>
        <p:nvSpPr>
          <p:cNvPr id="532" name="Google Shape;532;p11"/>
          <p:cNvSpPr txBox="1"/>
          <p:nvPr/>
        </p:nvSpPr>
        <p:spPr>
          <a:xfrm>
            <a:off x="3428998" y="6588304"/>
            <a:ext cx="8763002" cy="539392"/>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Clr>
                <a:schemeClr val="lt1"/>
              </a:buClr>
              <a:buSzPts val="1000"/>
              <a:buFont typeface="Helvetica Neue Light"/>
              <a:buNone/>
            </a:pPr>
            <a:r>
              <a:rPr b="1" lang="en-US" sz="1000">
                <a:solidFill>
                  <a:schemeClr val="lt1"/>
                </a:solidFill>
                <a:latin typeface="Helvetica Neue Light"/>
                <a:ea typeface="Helvetica Neue Light"/>
                <a:cs typeface="Helvetica Neue Light"/>
                <a:sym typeface="Helvetica Neue Light"/>
              </a:rPr>
              <a:t>Courtesy of </a:t>
            </a:r>
            <a:r>
              <a:rPr lang="en-US" sz="1000">
                <a:solidFill>
                  <a:schemeClr val="lt1"/>
                </a:solidFill>
                <a:latin typeface="Helvetica Neue Light"/>
                <a:ea typeface="Helvetica Neue Light"/>
                <a:cs typeface="Helvetica Neue Light"/>
                <a:sym typeface="Helvetica Neue Light"/>
              </a:rPr>
              <a:t>Jet Aviation</a:t>
            </a:r>
            <a:endParaRPr/>
          </a:p>
        </p:txBody>
      </p:sp>
      <p:sp>
        <p:nvSpPr>
          <p:cNvPr id="533" name="Google Shape;533;p11"/>
          <p:cNvSpPr/>
          <p:nvPr/>
        </p:nvSpPr>
        <p:spPr>
          <a:xfrm>
            <a:off x="-748262" y="434755"/>
            <a:ext cx="4316962" cy="583340"/>
          </a:xfrm>
          <a:prstGeom prst="parallelogram">
            <a:avLst>
              <a:gd fmla="val 131628" name="adj"/>
            </a:avLst>
          </a:prstGeom>
          <a:gradFill>
            <a:gsLst>
              <a:gs pos="0">
                <a:srgbClr val="000000">
                  <a:alpha val="32941"/>
                </a:srgbClr>
              </a:gs>
              <a:gs pos="49000">
                <a:srgbClr val="000000">
                  <a:alpha val="84705"/>
                </a:srgbClr>
              </a:gs>
              <a:gs pos="100000">
                <a:schemeClr val="dk1"/>
              </a:gs>
            </a:gsLst>
            <a:path path="circle">
              <a:fillToRect l="100%" t="100%"/>
            </a:path>
            <a:tileRect b="-100%" r="-100%"/>
          </a:gradFill>
          <a:ln>
            <a:noFill/>
          </a:ln>
        </p:spPr>
        <p:txBody>
          <a:bodyPr anchorCtr="0" anchor="ctr" bIns="0" lIns="365750" spcFirstLastPara="1" rIns="0" wrap="square" tIns="0">
            <a:noAutofit/>
          </a:bodyPr>
          <a:lstStyle/>
          <a:p>
            <a:pPr indent="0" lvl="0" marL="0" marR="0" rtl="0" algn="ctr">
              <a:lnSpc>
                <a:spcPct val="90000"/>
              </a:lnSpc>
              <a:spcBef>
                <a:spcPts val="0"/>
              </a:spcBef>
              <a:spcAft>
                <a:spcPts val="0"/>
              </a:spcAft>
              <a:buNone/>
            </a:pPr>
            <a:r>
              <a:rPr b="0" lang="en-US" sz="4000">
                <a:solidFill>
                  <a:schemeClr val="lt2"/>
                </a:solidFill>
                <a:latin typeface="Helvetica Neue Light"/>
                <a:ea typeface="Helvetica Neue Light"/>
                <a:cs typeface="Helvetica Neue Light"/>
                <a:sym typeface="Helvetica Neue Light"/>
              </a:rPr>
              <a:t>Majlis</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8" name="Shape 538"/>
        <p:cNvGrpSpPr/>
        <p:nvPr/>
      </p:nvGrpSpPr>
      <p:grpSpPr>
        <a:xfrm>
          <a:off x="0" y="0"/>
          <a:ext cx="0" cy="0"/>
          <a:chOff x="0" y="0"/>
          <a:chExt cx="0" cy="0"/>
        </a:xfrm>
      </p:grpSpPr>
      <p:pic>
        <p:nvPicPr>
          <p:cNvPr id="539" name="Google Shape;539;p12"/>
          <p:cNvPicPr preferRelativeResize="0"/>
          <p:nvPr>
            <p:ph idx="2" type="pic"/>
          </p:nvPr>
        </p:nvPicPr>
        <p:blipFill rotWithShape="1">
          <a:blip r:embed="rId3">
            <a:alphaModFix/>
          </a:blip>
          <a:srcRect b="7833" l="0" r="0" t="7834"/>
          <a:stretch/>
        </p:blipFill>
        <p:spPr>
          <a:xfrm>
            <a:off x="0" y="0"/>
            <a:ext cx="12192000" cy="6858000"/>
          </a:xfrm>
          <a:prstGeom prst="rect">
            <a:avLst/>
          </a:prstGeom>
          <a:solidFill>
            <a:schemeClr val="dk2"/>
          </a:solidFill>
          <a:ln>
            <a:noFill/>
          </a:ln>
        </p:spPr>
      </p:pic>
      <p:sp>
        <p:nvSpPr>
          <p:cNvPr id="540" name="Google Shape;540;p12"/>
          <p:cNvSpPr/>
          <p:nvPr/>
        </p:nvSpPr>
        <p:spPr>
          <a:xfrm>
            <a:off x="-748262" y="434755"/>
            <a:ext cx="11263862" cy="583340"/>
          </a:xfrm>
          <a:prstGeom prst="parallelogram">
            <a:avLst>
              <a:gd fmla="val 131628" name="adj"/>
            </a:avLst>
          </a:prstGeom>
          <a:gradFill>
            <a:gsLst>
              <a:gs pos="0">
                <a:srgbClr val="000000">
                  <a:alpha val="32941"/>
                </a:srgbClr>
              </a:gs>
              <a:gs pos="49000">
                <a:srgbClr val="000000">
                  <a:alpha val="84705"/>
                </a:srgbClr>
              </a:gs>
              <a:gs pos="100000">
                <a:schemeClr val="dk1"/>
              </a:gs>
            </a:gsLst>
            <a:path path="circle">
              <a:fillToRect l="100%" t="100%"/>
            </a:path>
            <a:tileRect b="-100%" r="-100%"/>
          </a:gradFill>
          <a:ln>
            <a:noFill/>
          </a:ln>
        </p:spPr>
        <p:txBody>
          <a:bodyPr anchorCtr="0" anchor="ctr" bIns="0" lIns="365750" spcFirstLastPara="1" rIns="0" wrap="square" tIns="0">
            <a:noAutofit/>
          </a:bodyPr>
          <a:lstStyle/>
          <a:p>
            <a:pPr indent="0" lvl="0" marL="0" marR="0" rtl="0" algn="l">
              <a:lnSpc>
                <a:spcPct val="90000"/>
              </a:lnSpc>
              <a:spcBef>
                <a:spcPts val="0"/>
              </a:spcBef>
              <a:spcAft>
                <a:spcPts val="0"/>
              </a:spcAft>
              <a:buNone/>
            </a:pPr>
            <a:r>
              <a:rPr b="0" lang="en-US" sz="4000">
                <a:solidFill>
                  <a:schemeClr val="lt2"/>
                </a:solidFill>
                <a:latin typeface="Helvetica Neue Light"/>
                <a:ea typeface="Helvetica Neue Light"/>
                <a:cs typeface="Helvetica Neue Light"/>
                <a:sym typeface="Helvetica Neue Light"/>
              </a:rPr>
              <a:t>You might forget you’re on an airplane</a:t>
            </a:r>
            <a:endParaRPr/>
          </a:p>
        </p:txBody>
      </p:sp>
    </p:spTree>
  </p:cSld>
  <p:clrMapOvr>
    <a:masterClrMapping/>
  </p:clrMapOvr>
  <mc:AlternateContent>
    <mc:Choice Requires="p14">
      <p:transition spd="slow" p14:dur="1500">
        <p:fade/>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5" name="Shape 545"/>
        <p:cNvGrpSpPr/>
        <p:nvPr/>
      </p:nvGrpSpPr>
      <p:grpSpPr>
        <a:xfrm>
          <a:off x="0" y="0"/>
          <a:ext cx="0" cy="0"/>
          <a:chOff x="0" y="0"/>
          <a:chExt cx="0" cy="0"/>
        </a:xfrm>
      </p:grpSpPr>
      <p:graphicFrame>
        <p:nvGraphicFramePr>
          <p:cNvPr id="546" name="Google Shape;546;p13"/>
          <p:cNvGraphicFramePr/>
          <p:nvPr/>
        </p:nvGraphicFramePr>
        <p:xfrm>
          <a:off x="615950" y="971406"/>
          <a:ext cx="10955338" cy="5200650"/>
        </p:xfrm>
        <a:graphic>
          <a:graphicData uri="http://schemas.openxmlformats.org/drawingml/2006/chart">
            <c:chart r:id="rId3"/>
          </a:graphicData>
        </a:graphic>
      </p:graphicFrame>
      <p:pic>
        <p:nvPicPr>
          <p:cNvPr descr="Dassault Falcon 2000 | global-jet" id="547" name="Google Shape;547;p13"/>
          <p:cNvPicPr preferRelativeResize="0"/>
          <p:nvPr/>
        </p:nvPicPr>
        <p:blipFill rotWithShape="1">
          <a:blip r:embed="rId4">
            <a:alphaModFix/>
          </a:blip>
          <a:srcRect b="0" l="0" r="0" t="0"/>
          <a:stretch/>
        </p:blipFill>
        <p:spPr>
          <a:xfrm flipH="1">
            <a:off x="1318165" y="3630804"/>
            <a:ext cx="1459298" cy="600888"/>
          </a:xfrm>
          <a:prstGeom prst="rect">
            <a:avLst/>
          </a:prstGeom>
          <a:noFill/>
          <a:ln>
            <a:noFill/>
          </a:ln>
        </p:spPr>
      </p:pic>
      <p:pic>
        <p:nvPicPr>
          <p:cNvPr id="548" name="Google Shape;548;p13"/>
          <p:cNvPicPr preferRelativeResize="0"/>
          <p:nvPr/>
        </p:nvPicPr>
        <p:blipFill rotWithShape="1">
          <a:blip r:embed="rId5">
            <a:alphaModFix/>
          </a:blip>
          <a:srcRect b="0" l="0" r="0" t="0"/>
          <a:stretch/>
        </p:blipFill>
        <p:spPr>
          <a:xfrm flipH="1">
            <a:off x="5672444" y="2325149"/>
            <a:ext cx="1903507" cy="500122"/>
          </a:xfrm>
          <a:prstGeom prst="rect">
            <a:avLst/>
          </a:prstGeom>
          <a:noFill/>
          <a:ln>
            <a:noFill/>
          </a:ln>
        </p:spPr>
      </p:pic>
      <p:sp>
        <p:nvSpPr>
          <p:cNvPr id="549" name="Google Shape;549;p13"/>
          <p:cNvSpPr txBox="1"/>
          <p:nvPr>
            <p:ph type="title"/>
          </p:nvPr>
        </p:nvSpPr>
        <p:spPr>
          <a:xfrm>
            <a:off x="609600" y="192024"/>
            <a:ext cx="9291643" cy="64008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None/>
            </a:pPr>
            <a:r>
              <a:rPr lang="en-US"/>
              <a:t>Larger airplane – greater cost?</a:t>
            </a:r>
            <a:endParaRPr/>
          </a:p>
        </p:txBody>
      </p:sp>
      <p:sp>
        <p:nvSpPr>
          <p:cNvPr id="550" name="Google Shape;550;p13"/>
          <p:cNvSpPr txBox="1"/>
          <p:nvPr>
            <p:ph idx="2" type="body"/>
          </p:nvPr>
        </p:nvSpPr>
        <p:spPr>
          <a:xfrm>
            <a:off x="604723" y="6262782"/>
            <a:ext cx="10974860" cy="304165"/>
          </a:xfrm>
          <a:prstGeom prst="rect">
            <a:avLst/>
          </a:prstGeom>
          <a:noFill/>
          <a:ln>
            <a:noFill/>
          </a:ln>
        </p:spPr>
        <p:txBody>
          <a:bodyPr anchorCtr="0" anchor="b" bIns="45700" lIns="0" spcFirstLastPara="1" rIns="91425" wrap="square" tIns="45700">
            <a:noAutofit/>
          </a:bodyPr>
          <a:lstStyle/>
          <a:p>
            <a:pPr indent="0" lvl="0" marL="18288" rtl="0" algn="l">
              <a:lnSpc>
                <a:spcPct val="95000"/>
              </a:lnSpc>
              <a:spcBef>
                <a:spcPts val="0"/>
              </a:spcBef>
              <a:spcAft>
                <a:spcPts val="0"/>
              </a:spcAft>
              <a:buClr>
                <a:srgbClr val="3F3F3F"/>
              </a:buClr>
              <a:buSzPts val="1000"/>
              <a:buNone/>
            </a:pPr>
            <a:r>
              <a:rPr lang="en-US"/>
              <a:t>* Sampling obtained from Conklin and de Decker</a:t>
            </a:r>
            <a:endParaRPr/>
          </a:p>
        </p:txBody>
      </p:sp>
      <p:sp>
        <p:nvSpPr>
          <p:cNvPr id="551" name="Google Shape;551;p13"/>
          <p:cNvSpPr/>
          <p:nvPr/>
        </p:nvSpPr>
        <p:spPr>
          <a:xfrm>
            <a:off x="9499600" y="5788564"/>
            <a:ext cx="1574800" cy="39388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elvetica Neue Light"/>
              <a:ea typeface="Helvetica Neue Light"/>
              <a:cs typeface="Helvetica Neue Light"/>
              <a:sym typeface="Helvetica Neue Light"/>
            </a:endParaRPr>
          </a:p>
        </p:txBody>
      </p:sp>
      <p:pic>
        <p:nvPicPr>
          <p:cNvPr id="552" name="Google Shape;552;p13"/>
          <p:cNvPicPr preferRelativeResize="0"/>
          <p:nvPr/>
        </p:nvPicPr>
        <p:blipFill rotWithShape="1">
          <a:blip r:embed="rId6">
            <a:alphaModFix/>
          </a:blip>
          <a:srcRect b="0" l="0" r="76056" t="0"/>
          <a:stretch/>
        </p:blipFill>
        <p:spPr>
          <a:xfrm>
            <a:off x="10032031" y="5695213"/>
            <a:ext cx="777975" cy="868101"/>
          </a:xfrm>
          <a:prstGeom prst="rect">
            <a:avLst/>
          </a:prstGeom>
          <a:solidFill>
            <a:schemeClr val="lt1"/>
          </a:solidFill>
          <a:ln>
            <a:noFill/>
          </a:ln>
        </p:spPr>
      </p:pic>
      <p:pic>
        <p:nvPicPr>
          <p:cNvPr id="553" name="Google Shape;553;p13"/>
          <p:cNvPicPr preferRelativeResize="0"/>
          <p:nvPr/>
        </p:nvPicPr>
        <p:blipFill rotWithShape="1">
          <a:blip r:embed="rId7">
            <a:alphaModFix/>
          </a:blip>
          <a:srcRect b="0" l="0" r="0" t="0"/>
          <a:stretch/>
        </p:blipFill>
        <p:spPr>
          <a:xfrm>
            <a:off x="8530578" y="2960330"/>
            <a:ext cx="3172208" cy="2114674"/>
          </a:xfrm>
          <a:prstGeom prst="rect">
            <a:avLst/>
          </a:prstGeom>
          <a:noFill/>
          <a:ln>
            <a:noFill/>
          </a:ln>
        </p:spPr>
      </p:pic>
      <p:pic>
        <p:nvPicPr>
          <p:cNvPr descr="Global 5000 | Bombardier Defense" id="554" name="Google Shape;554;p13"/>
          <p:cNvPicPr preferRelativeResize="0"/>
          <p:nvPr/>
        </p:nvPicPr>
        <p:blipFill rotWithShape="1">
          <a:blip r:embed="rId8">
            <a:alphaModFix/>
          </a:blip>
          <a:srcRect b="0" l="0" r="0" t="0"/>
          <a:stretch/>
        </p:blipFill>
        <p:spPr>
          <a:xfrm>
            <a:off x="3197864" y="2970843"/>
            <a:ext cx="2161466" cy="600888"/>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47"/>
                                        </p:tgtEl>
                                        <p:attrNameLst>
                                          <p:attrName>style.visibility</p:attrName>
                                        </p:attrNameLst>
                                      </p:cBhvr>
                                      <p:to>
                                        <p:strVal val="visible"/>
                                      </p:to>
                                    </p:set>
                                    <p:animEffect filter="fade" transition="in">
                                      <p:cBhvr>
                                        <p:cTn dur="500"/>
                                        <p:tgtEl>
                                          <p:spTgt spid="54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54"/>
                                        </p:tgtEl>
                                        <p:attrNameLst>
                                          <p:attrName>style.visibility</p:attrName>
                                        </p:attrNameLst>
                                      </p:cBhvr>
                                      <p:to>
                                        <p:strVal val="visible"/>
                                      </p:to>
                                    </p:set>
                                    <p:animEffect filter="fade" transition="in">
                                      <p:cBhvr>
                                        <p:cTn dur="500"/>
                                        <p:tgtEl>
                                          <p:spTgt spid="55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48"/>
                                        </p:tgtEl>
                                        <p:attrNameLst>
                                          <p:attrName>style.visibility</p:attrName>
                                        </p:attrNameLst>
                                      </p:cBhvr>
                                      <p:to>
                                        <p:strVal val="visible"/>
                                      </p:to>
                                    </p:set>
                                    <p:animEffect filter="fade" transition="in">
                                      <p:cBhvr>
                                        <p:cTn dur="500"/>
                                        <p:tgtEl>
                                          <p:spTgt spid="54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53"/>
                                        </p:tgtEl>
                                        <p:attrNameLst>
                                          <p:attrName>style.visibility</p:attrName>
                                        </p:attrNameLst>
                                      </p:cBhvr>
                                      <p:to>
                                        <p:strVal val="visible"/>
                                      </p:to>
                                    </p:set>
                                    <p:animEffect filter="fade" transition="in">
                                      <p:cBhvr>
                                        <p:cTn dur="500"/>
                                        <p:tgtEl>
                                          <p:spTgt spid="55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9" name="Shape 559"/>
        <p:cNvGrpSpPr/>
        <p:nvPr/>
      </p:nvGrpSpPr>
      <p:grpSpPr>
        <a:xfrm>
          <a:off x="0" y="0"/>
          <a:ext cx="0" cy="0"/>
          <a:chOff x="0" y="0"/>
          <a:chExt cx="0" cy="0"/>
        </a:xfrm>
      </p:grpSpPr>
      <p:sp>
        <p:nvSpPr>
          <p:cNvPr id="560" name="Google Shape;560;p14"/>
          <p:cNvSpPr txBox="1"/>
          <p:nvPr>
            <p:ph idx="2" type="body"/>
          </p:nvPr>
        </p:nvSpPr>
        <p:spPr>
          <a:xfrm>
            <a:off x="604723" y="6273173"/>
            <a:ext cx="10974860" cy="304165"/>
          </a:xfrm>
          <a:prstGeom prst="rect">
            <a:avLst/>
          </a:prstGeom>
          <a:noFill/>
          <a:ln>
            <a:noFill/>
          </a:ln>
        </p:spPr>
        <p:txBody>
          <a:bodyPr anchorCtr="0" anchor="b" bIns="45700" lIns="0" spcFirstLastPara="1" rIns="91425" wrap="square" tIns="45700">
            <a:noAutofit/>
          </a:bodyPr>
          <a:lstStyle/>
          <a:p>
            <a:pPr indent="0" lvl="0" marL="18288" rtl="0" algn="l">
              <a:lnSpc>
                <a:spcPct val="95000"/>
              </a:lnSpc>
              <a:spcBef>
                <a:spcPts val="0"/>
              </a:spcBef>
              <a:spcAft>
                <a:spcPts val="0"/>
              </a:spcAft>
              <a:buClr>
                <a:srgbClr val="3F3F3F"/>
              </a:buClr>
              <a:buSzPts val="1000"/>
              <a:buNone/>
            </a:pPr>
            <a:r>
              <a:rPr lang="en-US"/>
              <a:t>Source: publicly available data. Only includes in-service widebody aircraft fully dedicated to head of state transport. </a:t>
            </a:r>
            <a:endParaRPr/>
          </a:p>
        </p:txBody>
      </p:sp>
      <p:sp>
        <p:nvSpPr>
          <p:cNvPr id="561" name="Google Shape;561;p14"/>
          <p:cNvSpPr/>
          <p:nvPr/>
        </p:nvSpPr>
        <p:spPr>
          <a:xfrm>
            <a:off x="0" y="1034489"/>
            <a:ext cx="12192000" cy="1034129"/>
          </a:xfrm>
          <a:prstGeom prst="rect">
            <a:avLst/>
          </a:prstGeom>
          <a:noFill/>
          <a:ln>
            <a:noFill/>
          </a:ln>
        </p:spPr>
        <p:txBody>
          <a:bodyPr anchorCtr="0" anchor="b" bIns="0" lIns="0" spcFirstLastPara="1" rIns="0" wrap="square" tIns="0">
            <a:noAutofit/>
          </a:bodyPr>
          <a:lstStyle/>
          <a:p>
            <a:pPr indent="0" lvl="0" marL="0" marR="0" rtl="0" algn="ctr">
              <a:lnSpc>
                <a:spcPct val="90000"/>
              </a:lnSpc>
              <a:spcBef>
                <a:spcPts val="0"/>
              </a:spcBef>
              <a:spcAft>
                <a:spcPts val="0"/>
              </a:spcAft>
              <a:buNone/>
            </a:pPr>
            <a:r>
              <a:rPr lang="en-US" sz="3400">
                <a:solidFill>
                  <a:srgbClr val="A39161"/>
                </a:solidFill>
                <a:latin typeface="Helvetica Neue Light"/>
                <a:ea typeface="Helvetica Neue Light"/>
                <a:cs typeface="Helvetica Neue Light"/>
                <a:sym typeface="Helvetica Neue Light"/>
              </a:rPr>
              <a:t>44 head of state widebody aircraft in the Middle East</a:t>
            </a:r>
            <a:endParaRPr/>
          </a:p>
        </p:txBody>
      </p:sp>
      <p:pic>
        <p:nvPicPr>
          <p:cNvPr id="562" name="Google Shape;562;p14"/>
          <p:cNvPicPr preferRelativeResize="0"/>
          <p:nvPr/>
        </p:nvPicPr>
        <p:blipFill rotWithShape="1">
          <a:blip r:embed="rId3">
            <a:alphaModFix/>
          </a:blip>
          <a:srcRect b="0" l="0" r="0" t="0"/>
          <a:stretch/>
        </p:blipFill>
        <p:spPr>
          <a:xfrm>
            <a:off x="2002990" y="2282683"/>
            <a:ext cx="1554480" cy="555170"/>
          </a:xfrm>
          <a:prstGeom prst="rect">
            <a:avLst/>
          </a:prstGeom>
          <a:noFill/>
          <a:ln>
            <a:noFill/>
          </a:ln>
        </p:spPr>
      </p:pic>
      <p:pic>
        <p:nvPicPr>
          <p:cNvPr id="563" name="Google Shape;563;p14"/>
          <p:cNvPicPr preferRelativeResize="0"/>
          <p:nvPr/>
        </p:nvPicPr>
        <p:blipFill rotWithShape="1">
          <a:blip r:embed="rId3">
            <a:alphaModFix/>
          </a:blip>
          <a:srcRect b="0" l="0" r="0" t="0"/>
          <a:stretch/>
        </p:blipFill>
        <p:spPr>
          <a:xfrm>
            <a:off x="2002990" y="4695486"/>
            <a:ext cx="1554480" cy="555170"/>
          </a:xfrm>
          <a:prstGeom prst="rect">
            <a:avLst/>
          </a:prstGeom>
          <a:noFill/>
          <a:ln>
            <a:noFill/>
          </a:ln>
        </p:spPr>
      </p:pic>
      <p:pic>
        <p:nvPicPr>
          <p:cNvPr id="564" name="Google Shape;564;p14"/>
          <p:cNvPicPr preferRelativeResize="0"/>
          <p:nvPr/>
        </p:nvPicPr>
        <p:blipFill rotWithShape="1">
          <a:blip r:embed="rId3">
            <a:alphaModFix/>
          </a:blip>
          <a:srcRect b="0" l="0" r="0" t="0"/>
          <a:stretch/>
        </p:blipFill>
        <p:spPr>
          <a:xfrm>
            <a:off x="2002990" y="2818861"/>
            <a:ext cx="1554480" cy="555170"/>
          </a:xfrm>
          <a:prstGeom prst="rect">
            <a:avLst/>
          </a:prstGeom>
          <a:noFill/>
          <a:ln>
            <a:noFill/>
          </a:ln>
        </p:spPr>
      </p:pic>
      <p:pic>
        <p:nvPicPr>
          <p:cNvPr id="565" name="Google Shape;565;p14"/>
          <p:cNvPicPr preferRelativeResize="0"/>
          <p:nvPr/>
        </p:nvPicPr>
        <p:blipFill rotWithShape="1">
          <a:blip r:embed="rId3">
            <a:alphaModFix/>
          </a:blip>
          <a:srcRect b="0" l="0" r="0" t="0"/>
          <a:stretch/>
        </p:blipFill>
        <p:spPr>
          <a:xfrm>
            <a:off x="2002990" y="2550772"/>
            <a:ext cx="1554480" cy="555170"/>
          </a:xfrm>
          <a:prstGeom prst="rect">
            <a:avLst/>
          </a:prstGeom>
          <a:noFill/>
          <a:ln>
            <a:noFill/>
          </a:ln>
        </p:spPr>
      </p:pic>
      <p:pic>
        <p:nvPicPr>
          <p:cNvPr id="566" name="Google Shape;566;p14"/>
          <p:cNvPicPr preferRelativeResize="0"/>
          <p:nvPr/>
        </p:nvPicPr>
        <p:blipFill rotWithShape="1">
          <a:blip r:embed="rId3">
            <a:alphaModFix/>
          </a:blip>
          <a:srcRect b="0" l="0" r="0" t="0"/>
          <a:stretch/>
        </p:blipFill>
        <p:spPr>
          <a:xfrm>
            <a:off x="2002990" y="3086950"/>
            <a:ext cx="1554480" cy="555170"/>
          </a:xfrm>
          <a:prstGeom prst="rect">
            <a:avLst/>
          </a:prstGeom>
          <a:noFill/>
          <a:ln>
            <a:noFill/>
          </a:ln>
        </p:spPr>
      </p:pic>
      <p:pic>
        <p:nvPicPr>
          <p:cNvPr id="567" name="Google Shape;567;p14"/>
          <p:cNvPicPr preferRelativeResize="0"/>
          <p:nvPr/>
        </p:nvPicPr>
        <p:blipFill rotWithShape="1">
          <a:blip r:embed="rId3">
            <a:alphaModFix/>
          </a:blip>
          <a:srcRect b="0" l="0" r="0" t="0"/>
          <a:stretch/>
        </p:blipFill>
        <p:spPr>
          <a:xfrm>
            <a:off x="2002990" y="3355039"/>
            <a:ext cx="1554480" cy="555170"/>
          </a:xfrm>
          <a:prstGeom prst="rect">
            <a:avLst/>
          </a:prstGeom>
          <a:noFill/>
          <a:ln>
            <a:noFill/>
          </a:ln>
        </p:spPr>
      </p:pic>
      <p:pic>
        <p:nvPicPr>
          <p:cNvPr id="568" name="Google Shape;568;p14"/>
          <p:cNvPicPr preferRelativeResize="0"/>
          <p:nvPr/>
        </p:nvPicPr>
        <p:blipFill rotWithShape="1">
          <a:blip r:embed="rId3">
            <a:alphaModFix/>
          </a:blip>
          <a:srcRect b="0" l="0" r="0" t="0"/>
          <a:stretch/>
        </p:blipFill>
        <p:spPr>
          <a:xfrm>
            <a:off x="2002990" y="3623128"/>
            <a:ext cx="1554480" cy="555170"/>
          </a:xfrm>
          <a:prstGeom prst="rect">
            <a:avLst/>
          </a:prstGeom>
          <a:noFill/>
          <a:ln>
            <a:noFill/>
          </a:ln>
        </p:spPr>
      </p:pic>
      <p:pic>
        <p:nvPicPr>
          <p:cNvPr id="569" name="Google Shape;569;p14"/>
          <p:cNvPicPr preferRelativeResize="0"/>
          <p:nvPr/>
        </p:nvPicPr>
        <p:blipFill rotWithShape="1">
          <a:blip r:embed="rId3">
            <a:alphaModFix/>
          </a:blip>
          <a:srcRect b="0" l="0" r="0" t="0"/>
          <a:stretch/>
        </p:blipFill>
        <p:spPr>
          <a:xfrm>
            <a:off x="2002990" y="3891217"/>
            <a:ext cx="1554480" cy="555170"/>
          </a:xfrm>
          <a:prstGeom prst="rect">
            <a:avLst/>
          </a:prstGeom>
          <a:noFill/>
          <a:ln>
            <a:noFill/>
          </a:ln>
        </p:spPr>
      </p:pic>
      <p:pic>
        <p:nvPicPr>
          <p:cNvPr id="570" name="Google Shape;570;p14"/>
          <p:cNvPicPr preferRelativeResize="0"/>
          <p:nvPr/>
        </p:nvPicPr>
        <p:blipFill rotWithShape="1">
          <a:blip r:embed="rId3">
            <a:alphaModFix/>
          </a:blip>
          <a:srcRect b="0" l="0" r="0" t="0"/>
          <a:stretch/>
        </p:blipFill>
        <p:spPr>
          <a:xfrm>
            <a:off x="2002990" y="4159306"/>
            <a:ext cx="1554480" cy="555170"/>
          </a:xfrm>
          <a:prstGeom prst="rect">
            <a:avLst/>
          </a:prstGeom>
          <a:noFill/>
          <a:ln>
            <a:noFill/>
          </a:ln>
        </p:spPr>
      </p:pic>
      <p:pic>
        <p:nvPicPr>
          <p:cNvPr id="571" name="Google Shape;571;p14"/>
          <p:cNvPicPr preferRelativeResize="0"/>
          <p:nvPr/>
        </p:nvPicPr>
        <p:blipFill rotWithShape="1">
          <a:blip r:embed="rId3">
            <a:alphaModFix/>
          </a:blip>
          <a:srcRect b="0" l="0" r="0" t="0"/>
          <a:stretch/>
        </p:blipFill>
        <p:spPr>
          <a:xfrm>
            <a:off x="2002990" y="4427395"/>
            <a:ext cx="1554480" cy="555170"/>
          </a:xfrm>
          <a:prstGeom prst="rect">
            <a:avLst/>
          </a:prstGeom>
          <a:noFill/>
          <a:ln>
            <a:noFill/>
          </a:ln>
        </p:spPr>
      </p:pic>
      <p:pic>
        <p:nvPicPr>
          <p:cNvPr id="572" name="Google Shape;572;p14"/>
          <p:cNvPicPr preferRelativeResize="0"/>
          <p:nvPr/>
        </p:nvPicPr>
        <p:blipFill rotWithShape="1">
          <a:blip r:embed="rId3">
            <a:alphaModFix/>
          </a:blip>
          <a:srcRect b="0" l="0" r="0" t="0"/>
          <a:stretch/>
        </p:blipFill>
        <p:spPr>
          <a:xfrm>
            <a:off x="3660875" y="2282683"/>
            <a:ext cx="1554480" cy="555170"/>
          </a:xfrm>
          <a:prstGeom prst="rect">
            <a:avLst/>
          </a:prstGeom>
          <a:noFill/>
          <a:ln>
            <a:noFill/>
          </a:ln>
        </p:spPr>
      </p:pic>
      <p:pic>
        <p:nvPicPr>
          <p:cNvPr id="573" name="Google Shape;573;p14"/>
          <p:cNvPicPr preferRelativeResize="0"/>
          <p:nvPr/>
        </p:nvPicPr>
        <p:blipFill rotWithShape="1">
          <a:blip r:embed="rId3">
            <a:alphaModFix/>
          </a:blip>
          <a:srcRect b="0" l="0" r="0" t="0"/>
          <a:stretch/>
        </p:blipFill>
        <p:spPr>
          <a:xfrm>
            <a:off x="3660875" y="4695486"/>
            <a:ext cx="1554480" cy="555170"/>
          </a:xfrm>
          <a:prstGeom prst="rect">
            <a:avLst/>
          </a:prstGeom>
          <a:noFill/>
          <a:ln>
            <a:noFill/>
          </a:ln>
        </p:spPr>
      </p:pic>
      <p:pic>
        <p:nvPicPr>
          <p:cNvPr id="574" name="Google Shape;574;p14"/>
          <p:cNvPicPr preferRelativeResize="0"/>
          <p:nvPr/>
        </p:nvPicPr>
        <p:blipFill rotWithShape="1">
          <a:blip r:embed="rId3">
            <a:alphaModFix/>
          </a:blip>
          <a:srcRect b="0" l="0" r="0" t="0"/>
          <a:stretch/>
        </p:blipFill>
        <p:spPr>
          <a:xfrm>
            <a:off x="3660875" y="2818861"/>
            <a:ext cx="1554480" cy="555170"/>
          </a:xfrm>
          <a:prstGeom prst="rect">
            <a:avLst/>
          </a:prstGeom>
          <a:noFill/>
          <a:ln>
            <a:noFill/>
          </a:ln>
        </p:spPr>
      </p:pic>
      <p:pic>
        <p:nvPicPr>
          <p:cNvPr id="575" name="Google Shape;575;p14"/>
          <p:cNvPicPr preferRelativeResize="0"/>
          <p:nvPr/>
        </p:nvPicPr>
        <p:blipFill rotWithShape="1">
          <a:blip r:embed="rId3">
            <a:alphaModFix/>
          </a:blip>
          <a:srcRect b="0" l="0" r="0" t="0"/>
          <a:stretch/>
        </p:blipFill>
        <p:spPr>
          <a:xfrm>
            <a:off x="3660875" y="2550772"/>
            <a:ext cx="1554480" cy="555170"/>
          </a:xfrm>
          <a:prstGeom prst="rect">
            <a:avLst/>
          </a:prstGeom>
          <a:noFill/>
          <a:ln>
            <a:noFill/>
          </a:ln>
        </p:spPr>
      </p:pic>
      <p:pic>
        <p:nvPicPr>
          <p:cNvPr id="576" name="Google Shape;576;p14"/>
          <p:cNvPicPr preferRelativeResize="0"/>
          <p:nvPr/>
        </p:nvPicPr>
        <p:blipFill rotWithShape="1">
          <a:blip r:embed="rId3">
            <a:alphaModFix/>
          </a:blip>
          <a:srcRect b="0" l="0" r="0" t="0"/>
          <a:stretch/>
        </p:blipFill>
        <p:spPr>
          <a:xfrm>
            <a:off x="3660875" y="3086950"/>
            <a:ext cx="1554480" cy="555170"/>
          </a:xfrm>
          <a:prstGeom prst="rect">
            <a:avLst/>
          </a:prstGeom>
          <a:noFill/>
          <a:ln>
            <a:noFill/>
          </a:ln>
        </p:spPr>
      </p:pic>
      <p:pic>
        <p:nvPicPr>
          <p:cNvPr id="577" name="Google Shape;577;p14"/>
          <p:cNvPicPr preferRelativeResize="0"/>
          <p:nvPr/>
        </p:nvPicPr>
        <p:blipFill rotWithShape="1">
          <a:blip r:embed="rId3">
            <a:alphaModFix/>
          </a:blip>
          <a:srcRect b="0" l="0" r="0" t="0"/>
          <a:stretch/>
        </p:blipFill>
        <p:spPr>
          <a:xfrm>
            <a:off x="3660875" y="3355039"/>
            <a:ext cx="1554480" cy="555170"/>
          </a:xfrm>
          <a:prstGeom prst="rect">
            <a:avLst/>
          </a:prstGeom>
          <a:noFill/>
          <a:ln>
            <a:noFill/>
          </a:ln>
        </p:spPr>
      </p:pic>
      <p:pic>
        <p:nvPicPr>
          <p:cNvPr id="578" name="Google Shape;578;p14"/>
          <p:cNvPicPr preferRelativeResize="0"/>
          <p:nvPr/>
        </p:nvPicPr>
        <p:blipFill rotWithShape="1">
          <a:blip r:embed="rId3">
            <a:alphaModFix/>
          </a:blip>
          <a:srcRect b="0" l="0" r="0" t="0"/>
          <a:stretch/>
        </p:blipFill>
        <p:spPr>
          <a:xfrm>
            <a:off x="3660875" y="3623128"/>
            <a:ext cx="1554480" cy="555170"/>
          </a:xfrm>
          <a:prstGeom prst="rect">
            <a:avLst/>
          </a:prstGeom>
          <a:noFill/>
          <a:ln>
            <a:noFill/>
          </a:ln>
        </p:spPr>
      </p:pic>
      <p:pic>
        <p:nvPicPr>
          <p:cNvPr id="579" name="Google Shape;579;p14"/>
          <p:cNvPicPr preferRelativeResize="0"/>
          <p:nvPr/>
        </p:nvPicPr>
        <p:blipFill rotWithShape="1">
          <a:blip r:embed="rId3">
            <a:alphaModFix/>
          </a:blip>
          <a:srcRect b="0" l="0" r="0" t="0"/>
          <a:stretch/>
        </p:blipFill>
        <p:spPr>
          <a:xfrm>
            <a:off x="3660875" y="3891217"/>
            <a:ext cx="1554480" cy="555170"/>
          </a:xfrm>
          <a:prstGeom prst="rect">
            <a:avLst/>
          </a:prstGeom>
          <a:noFill/>
          <a:ln>
            <a:noFill/>
          </a:ln>
        </p:spPr>
      </p:pic>
      <p:pic>
        <p:nvPicPr>
          <p:cNvPr id="580" name="Google Shape;580;p14"/>
          <p:cNvPicPr preferRelativeResize="0"/>
          <p:nvPr/>
        </p:nvPicPr>
        <p:blipFill rotWithShape="1">
          <a:blip r:embed="rId3">
            <a:alphaModFix/>
          </a:blip>
          <a:srcRect b="0" l="0" r="0" t="0"/>
          <a:stretch/>
        </p:blipFill>
        <p:spPr>
          <a:xfrm>
            <a:off x="3660875" y="4159306"/>
            <a:ext cx="1554480" cy="555170"/>
          </a:xfrm>
          <a:prstGeom prst="rect">
            <a:avLst/>
          </a:prstGeom>
          <a:noFill/>
          <a:ln>
            <a:noFill/>
          </a:ln>
        </p:spPr>
      </p:pic>
      <p:pic>
        <p:nvPicPr>
          <p:cNvPr id="581" name="Google Shape;581;p14"/>
          <p:cNvPicPr preferRelativeResize="0"/>
          <p:nvPr/>
        </p:nvPicPr>
        <p:blipFill rotWithShape="1">
          <a:blip r:embed="rId3">
            <a:alphaModFix/>
          </a:blip>
          <a:srcRect b="0" l="0" r="0" t="0"/>
          <a:stretch/>
        </p:blipFill>
        <p:spPr>
          <a:xfrm>
            <a:off x="3660875" y="4427395"/>
            <a:ext cx="1554480" cy="555170"/>
          </a:xfrm>
          <a:prstGeom prst="rect">
            <a:avLst/>
          </a:prstGeom>
          <a:noFill/>
          <a:ln>
            <a:noFill/>
          </a:ln>
        </p:spPr>
      </p:pic>
      <p:pic>
        <p:nvPicPr>
          <p:cNvPr id="582" name="Google Shape;582;p14"/>
          <p:cNvPicPr preferRelativeResize="0"/>
          <p:nvPr/>
        </p:nvPicPr>
        <p:blipFill rotWithShape="1">
          <a:blip r:embed="rId3">
            <a:alphaModFix/>
          </a:blip>
          <a:srcRect b="0" l="0" r="0" t="0"/>
          <a:stretch/>
        </p:blipFill>
        <p:spPr>
          <a:xfrm>
            <a:off x="5318760" y="2282683"/>
            <a:ext cx="1554480" cy="555170"/>
          </a:xfrm>
          <a:prstGeom prst="rect">
            <a:avLst/>
          </a:prstGeom>
          <a:noFill/>
          <a:ln>
            <a:noFill/>
          </a:ln>
        </p:spPr>
      </p:pic>
      <p:pic>
        <p:nvPicPr>
          <p:cNvPr id="583" name="Google Shape;583;p14"/>
          <p:cNvPicPr preferRelativeResize="0"/>
          <p:nvPr/>
        </p:nvPicPr>
        <p:blipFill rotWithShape="1">
          <a:blip r:embed="rId3">
            <a:alphaModFix/>
          </a:blip>
          <a:srcRect b="0" l="0" r="0" t="0"/>
          <a:stretch/>
        </p:blipFill>
        <p:spPr>
          <a:xfrm>
            <a:off x="5318760" y="4695486"/>
            <a:ext cx="1554480" cy="555170"/>
          </a:xfrm>
          <a:prstGeom prst="rect">
            <a:avLst/>
          </a:prstGeom>
          <a:noFill/>
          <a:ln>
            <a:noFill/>
          </a:ln>
        </p:spPr>
      </p:pic>
      <p:pic>
        <p:nvPicPr>
          <p:cNvPr id="584" name="Google Shape;584;p14"/>
          <p:cNvPicPr preferRelativeResize="0"/>
          <p:nvPr/>
        </p:nvPicPr>
        <p:blipFill rotWithShape="1">
          <a:blip r:embed="rId3">
            <a:alphaModFix/>
          </a:blip>
          <a:srcRect b="0" l="0" r="0" t="0"/>
          <a:stretch/>
        </p:blipFill>
        <p:spPr>
          <a:xfrm>
            <a:off x="5318760" y="2818861"/>
            <a:ext cx="1554480" cy="555170"/>
          </a:xfrm>
          <a:prstGeom prst="rect">
            <a:avLst/>
          </a:prstGeom>
          <a:noFill/>
          <a:ln>
            <a:noFill/>
          </a:ln>
        </p:spPr>
      </p:pic>
      <p:pic>
        <p:nvPicPr>
          <p:cNvPr id="585" name="Google Shape;585;p14"/>
          <p:cNvPicPr preferRelativeResize="0"/>
          <p:nvPr/>
        </p:nvPicPr>
        <p:blipFill rotWithShape="1">
          <a:blip r:embed="rId3">
            <a:alphaModFix/>
          </a:blip>
          <a:srcRect b="0" l="0" r="0" t="0"/>
          <a:stretch/>
        </p:blipFill>
        <p:spPr>
          <a:xfrm>
            <a:off x="5318760" y="2550772"/>
            <a:ext cx="1554480" cy="555170"/>
          </a:xfrm>
          <a:prstGeom prst="rect">
            <a:avLst/>
          </a:prstGeom>
          <a:noFill/>
          <a:ln>
            <a:noFill/>
          </a:ln>
        </p:spPr>
      </p:pic>
      <p:pic>
        <p:nvPicPr>
          <p:cNvPr id="586" name="Google Shape;586;p14"/>
          <p:cNvPicPr preferRelativeResize="0"/>
          <p:nvPr/>
        </p:nvPicPr>
        <p:blipFill rotWithShape="1">
          <a:blip r:embed="rId3">
            <a:alphaModFix/>
          </a:blip>
          <a:srcRect b="0" l="0" r="0" t="0"/>
          <a:stretch/>
        </p:blipFill>
        <p:spPr>
          <a:xfrm>
            <a:off x="5318760" y="3086950"/>
            <a:ext cx="1554480" cy="555170"/>
          </a:xfrm>
          <a:prstGeom prst="rect">
            <a:avLst/>
          </a:prstGeom>
          <a:noFill/>
          <a:ln>
            <a:noFill/>
          </a:ln>
        </p:spPr>
      </p:pic>
      <p:pic>
        <p:nvPicPr>
          <p:cNvPr id="587" name="Google Shape;587;p14"/>
          <p:cNvPicPr preferRelativeResize="0"/>
          <p:nvPr/>
        </p:nvPicPr>
        <p:blipFill rotWithShape="1">
          <a:blip r:embed="rId3">
            <a:alphaModFix/>
          </a:blip>
          <a:srcRect b="0" l="0" r="0" t="0"/>
          <a:stretch/>
        </p:blipFill>
        <p:spPr>
          <a:xfrm>
            <a:off x="5318760" y="3355039"/>
            <a:ext cx="1554480" cy="555170"/>
          </a:xfrm>
          <a:prstGeom prst="rect">
            <a:avLst/>
          </a:prstGeom>
          <a:noFill/>
          <a:ln>
            <a:noFill/>
          </a:ln>
        </p:spPr>
      </p:pic>
      <p:pic>
        <p:nvPicPr>
          <p:cNvPr id="588" name="Google Shape;588;p14"/>
          <p:cNvPicPr preferRelativeResize="0"/>
          <p:nvPr/>
        </p:nvPicPr>
        <p:blipFill rotWithShape="1">
          <a:blip r:embed="rId3">
            <a:alphaModFix/>
          </a:blip>
          <a:srcRect b="0" l="0" r="0" t="0"/>
          <a:stretch/>
        </p:blipFill>
        <p:spPr>
          <a:xfrm>
            <a:off x="5318760" y="3623128"/>
            <a:ext cx="1554480" cy="555170"/>
          </a:xfrm>
          <a:prstGeom prst="rect">
            <a:avLst/>
          </a:prstGeom>
          <a:noFill/>
          <a:ln>
            <a:noFill/>
          </a:ln>
        </p:spPr>
      </p:pic>
      <p:pic>
        <p:nvPicPr>
          <p:cNvPr id="589" name="Google Shape;589;p14"/>
          <p:cNvPicPr preferRelativeResize="0"/>
          <p:nvPr/>
        </p:nvPicPr>
        <p:blipFill rotWithShape="1">
          <a:blip r:embed="rId3">
            <a:alphaModFix/>
          </a:blip>
          <a:srcRect b="0" l="0" r="0" t="0"/>
          <a:stretch/>
        </p:blipFill>
        <p:spPr>
          <a:xfrm>
            <a:off x="5318760" y="3891217"/>
            <a:ext cx="1554480" cy="555170"/>
          </a:xfrm>
          <a:prstGeom prst="rect">
            <a:avLst/>
          </a:prstGeom>
          <a:noFill/>
          <a:ln>
            <a:noFill/>
          </a:ln>
        </p:spPr>
      </p:pic>
      <p:pic>
        <p:nvPicPr>
          <p:cNvPr id="590" name="Google Shape;590;p14"/>
          <p:cNvPicPr preferRelativeResize="0"/>
          <p:nvPr/>
        </p:nvPicPr>
        <p:blipFill rotWithShape="1">
          <a:blip r:embed="rId3">
            <a:alphaModFix/>
          </a:blip>
          <a:srcRect b="0" l="0" r="0" t="0"/>
          <a:stretch/>
        </p:blipFill>
        <p:spPr>
          <a:xfrm>
            <a:off x="5318760" y="4159306"/>
            <a:ext cx="1554480" cy="555170"/>
          </a:xfrm>
          <a:prstGeom prst="rect">
            <a:avLst/>
          </a:prstGeom>
          <a:noFill/>
          <a:ln>
            <a:noFill/>
          </a:ln>
        </p:spPr>
      </p:pic>
      <p:pic>
        <p:nvPicPr>
          <p:cNvPr id="591" name="Google Shape;591;p14"/>
          <p:cNvPicPr preferRelativeResize="0"/>
          <p:nvPr/>
        </p:nvPicPr>
        <p:blipFill rotWithShape="1">
          <a:blip r:embed="rId3">
            <a:alphaModFix/>
          </a:blip>
          <a:srcRect b="0" l="0" r="0" t="0"/>
          <a:stretch/>
        </p:blipFill>
        <p:spPr>
          <a:xfrm>
            <a:off x="5318760" y="4427395"/>
            <a:ext cx="1554480" cy="555170"/>
          </a:xfrm>
          <a:prstGeom prst="rect">
            <a:avLst/>
          </a:prstGeom>
          <a:noFill/>
          <a:ln>
            <a:noFill/>
          </a:ln>
        </p:spPr>
      </p:pic>
      <p:pic>
        <p:nvPicPr>
          <p:cNvPr id="592" name="Google Shape;592;p14"/>
          <p:cNvPicPr preferRelativeResize="0"/>
          <p:nvPr/>
        </p:nvPicPr>
        <p:blipFill rotWithShape="1">
          <a:blip r:embed="rId3">
            <a:alphaModFix/>
          </a:blip>
          <a:srcRect b="0" l="0" r="0" t="0"/>
          <a:stretch/>
        </p:blipFill>
        <p:spPr>
          <a:xfrm>
            <a:off x="6976645" y="4695486"/>
            <a:ext cx="1554480" cy="555170"/>
          </a:xfrm>
          <a:prstGeom prst="rect">
            <a:avLst/>
          </a:prstGeom>
          <a:noFill/>
          <a:ln>
            <a:noFill/>
          </a:ln>
        </p:spPr>
      </p:pic>
      <p:pic>
        <p:nvPicPr>
          <p:cNvPr id="593" name="Google Shape;593;p14"/>
          <p:cNvPicPr preferRelativeResize="0"/>
          <p:nvPr/>
        </p:nvPicPr>
        <p:blipFill rotWithShape="1">
          <a:blip r:embed="rId3">
            <a:alphaModFix/>
          </a:blip>
          <a:srcRect b="0" l="0" r="0" t="0"/>
          <a:stretch/>
        </p:blipFill>
        <p:spPr>
          <a:xfrm>
            <a:off x="6976645" y="4427395"/>
            <a:ext cx="1554480" cy="555170"/>
          </a:xfrm>
          <a:prstGeom prst="rect">
            <a:avLst/>
          </a:prstGeom>
          <a:noFill/>
          <a:ln>
            <a:noFill/>
          </a:ln>
        </p:spPr>
      </p:pic>
      <p:pic>
        <p:nvPicPr>
          <p:cNvPr id="594" name="Google Shape;594;p14"/>
          <p:cNvPicPr preferRelativeResize="0"/>
          <p:nvPr/>
        </p:nvPicPr>
        <p:blipFill rotWithShape="1">
          <a:blip r:embed="rId3">
            <a:alphaModFix/>
          </a:blip>
          <a:srcRect b="0" l="0" r="0" t="0"/>
          <a:stretch/>
        </p:blipFill>
        <p:spPr>
          <a:xfrm>
            <a:off x="6976645" y="2282683"/>
            <a:ext cx="1554480" cy="555170"/>
          </a:xfrm>
          <a:prstGeom prst="rect">
            <a:avLst/>
          </a:prstGeom>
          <a:noFill/>
          <a:ln>
            <a:noFill/>
          </a:ln>
        </p:spPr>
      </p:pic>
      <p:pic>
        <p:nvPicPr>
          <p:cNvPr id="595" name="Google Shape;595;p14"/>
          <p:cNvPicPr preferRelativeResize="0"/>
          <p:nvPr/>
        </p:nvPicPr>
        <p:blipFill rotWithShape="1">
          <a:blip r:embed="rId3">
            <a:alphaModFix/>
          </a:blip>
          <a:srcRect b="0" l="0" r="0" t="0"/>
          <a:stretch/>
        </p:blipFill>
        <p:spPr>
          <a:xfrm>
            <a:off x="8634530" y="4154727"/>
            <a:ext cx="1554480" cy="555170"/>
          </a:xfrm>
          <a:prstGeom prst="rect">
            <a:avLst/>
          </a:prstGeom>
          <a:noFill/>
          <a:ln>
            <a:noFill/>
          </a:ln>
        </p:spPr>
      </p:pic>
      <p:pic>
        <p:nvPicPr>
          <p:cNvPr id="596" name="Google Shape;596;p14"/>
          <p:cNvPicPr preferRelativeResize="0"/>
          <p:nvPr/>
        </p:nvPicPr>
        <p:blipFill rotWithShape="1">
          <a:blip r:embed="rId3">
            <a:alphaModFix/>
          </a:blip>
          <a:srcRect b="0" l="0" r="0" t="0"/>
          <a:stretch/>
        </p:blipFill>
        <p:spPr>
          <a:xfrm>
            <a:off x="6976645" y="2818861"/>
            <a:ext cx="1554480" cy="555170"/>
          </a:xfrm>
          <a:prstGeom prst="rect">
            <a:avLst/>
          </a:prstGeom>
          <a:noFill/>
          <a:ln>
            <a:noFill/>
          </a:ln>
        </p:spPr>
      </p:pic>
      <p:pic>
        <p:nvPicPr>
          <p:cNvPr id="597" name="Google Shape;597;p14"/>
          <p:cNvPicPr preferRelativeResize="0"/>
          <p:nvPr/>
        </p:nvPicPr>
        <p:blipFill rotWithShape="1">
          <a:blip r:embed="rId3">
            <a:alphaModFix/>
          </a:blip>
          <a:srcRect b="0" l="0" r="0" t="0"/>
          <a:stretch/>
        </p:blipFill>
        <p:spPr>
          <a:xfrm>
            <a:off x="6976645" y="2550772"/>
            <a:ext cx="1554480" cy="555170"/>
          </a:xfrm>
          <a:prstGeom prst="rect">
            <a:avLst/>
          </a:prstGeom>
          <a:noFill/>
          <a:ln>
            <a:noFill/>
          </a:ln>
        </p:spPr>
      </p:pic>
      <p:pic>
        <p:nvPicPr>
          <p:cNvPr id="598" name="Google Shape;598;p14"/>
          <p:cNvPicPr preferRelativeResize="0"/>
          <p:nvPr/>
        </p:nvPicPr>
        <p:blipFill rotWithShape="1">
          <a:blip r:embed="rId3">
            <a:alphaModFix/>
          </a:blip>
          <a:srcRect b="0" l="0" r="0" t="0"/>
          <a:stretch/>
        </p:blipFill>
        <p:spPr>
          <a:xfrm>
            <a:off x="6976645" y="3086950"/>
            <a:ext cx="1554480" cy="555170"/>
          </a:xfrm>
          <a:prstGeom prst="rect">
            <a:avLst/>
          </a:prstGeom>
          <a:noFill/>
          <a:ln>
            <a:noFill/>
          </a:ln>
        </p:spPr>
      </p:pic>
      <p:pic>
        <p:nvPicPr>
          <p:cNvPr id="599" name="Google Shape;599;p14"/>
          <p:cNvPicPr preferRelativeResize="0"/>
          <p:nvPr/>
        </p:nvPicPr>
        <p:blipFill rotWithShape="1">
          <a:blip r:embed="rId3">
            <a:alphaModFix/>
          </a:blip>
          <a:srcRect b="0" l="0" r="0" t="0"/>
          <a:stretch/>
        </p:blipFill>
        <p:spPr>
          <a:xfrm>
            <a:off x="6976645" y="3355039"/>
            <a:ext cx="1554480" cy="555170"/>
          </a:xfrm>
          <a:prstGeom prst="rect">
            <a:avLst/>
          </a:prstGeom>
          <a:noFill/>
          <a:ln>
            <a:noFill/>
          </a:ln>
        </p:spPr>
      </p:pic>
      <p:pic>
        <p:nvPicPr>
          <p:cNvPr id="600" name="Google Shape;600;p14"/>
          <p:cNvPicPr preferRelativeResize="0"/>
          <p:nvPr/>
        </p:nvPicPr>
        <p:blipFill rotWithShape="1">
          <a:blip r:embed="rId3">
            <a:alphaModFix/>
          </a:blip>
          <a:srcRect b="0" l="0" r="0" t="0"/>
          <a:stretch/>
        </p:blipFill>
        <p:spPr>
          <a:xfrm>
            <a:off x="6976645" y="3623128"/>
            <a:ext cx="1554480" cy="555170"/>
          </a:xfrm>
          <a:prstGeom prst="rect">
            <a:avLst/>
          </a:prstGeom>
          <a:noFill/>
          <a:ln>
            <a:noFill/>
          </a:ln>
        </p:spPr>
      </p:pic>
      <p:pic>
        <p:nvPicPr>
          <p:cNvPr id="601" name="Google Shape;601;p14"/>
          <p:cNvPicPr preferRelativeResize="0"/>
          <p:nvPr/>
        </p:nvPicPr>
        <p:blipFill rotWithShape="1">
          <a:blip r:embed="rId3">
            <a:alphaModFix/>
          </a:blip>
          <a:srcRect b="0" l="0" r="0" t="0"/>
          <a:stretch/>
        </p:blipFill>
        <p:spPr>
          <a:xfrm>
            <a:off x="6976645" y="3891217"/>
            <a:ext cx="1554480" cy="555170"/>
          </a:xfrm>
          <a:prstGeom prst="rect">
            <a:avLst/>
          </a:prstGeom>
          <a:noFill/>
          <a:ln>
            <a:noFill/>
          </a:ln>
        </p:spPr>
      </p:pic>
      <p:pic>
        <p:nvPicPr>
          <p:cNvPr id="602" name="Google Shape;602;p14"/>
          <p:cNvPicPr preferRelativeResize="0"/>
          <p:nvPr/>
        </p:nvPicPr>
        <p:blipFill rotWithShape="1">
          <a:blip r:embed="rId3">
            <a:alphaModFix/>
          </a:blip>
          <a:srcRect b="0" l="0" r="0" t="0"/>
          <a:stretch/>
        </p:blipFill>
        <p:spPr>
          <a:xfrm>
            <a:off x="6976645" y="4159306"/>
            <a:ext cx="1554480" cy="555170"/>
          </a:xfrm>
          <a:prstGeom prst="rect">
            <a:avLst/>
          </a:prstGeom>
          <a:noFill/>
          <a:ln>
            <a:noFill/>
          </a:ln>
        </p:spPr>
      </p:pic>
      <p:pic>
        <p:nvPicPr>
          <p:cNvPr id="603" name="Google Shape;603;p14"/>
          <p:cNvPicPr preferRelativeResize="0"/>
          <p:nvPr/>
        </p:nvPicPr>
        <p:blipFill rotWithShape="1">
          <a:blip r:embed="rId3">
            <a:alphaModFix/>
          </a:blip>
          <a:srcRect b="0" l="0" r="0" t="0"/>
          <a:stretch/>
        </p:blipFill>
        <p:spPr>
          <a:xfrm>
            <a:off x="8634530" y="3887293"/>
            <a:ext cx="1554480" cy="555170"/>
          </a:xfrm>
          <a:prstGeom prst="rect">
            <a:avLst/>
          </a:prstGeom>
          <a:noFill/>
          <a:ln>
            <a:noFill/>
          </a:ln>
        </p:spPr>
      </p:pic>
      <p:pic>
        <p:nvPicPr>
          <p:cNvPr id="604" name="Google Shape;604;p14"/>
          <p:cNvPicPr preferRelativeResize="0"/>
          <p:nvPr/>
        </p:nvPicPr>
        <p:blipFill rotWithShape="1">
          <a:blip r:embed="rId3">
            <a:alphaModFix/>
          </a:blip>
          <a:srcRect b="0" l="0" r="0" t="0"/>
          <a:stretch/>
        </p:blipFill>
        <p:spPr>
          <a:xfrm>
            <a:off x="8634530" y="4689594"/>
            <a:ext cx="1554480" cy="555170"/>
          </a:xfrm>
          <a:prstGeom prst="rect">
            <a:avLst/>
          </a:prstGeom>
          <a:noFill/>
          <a:ln>
            <a:noFill/>
          </a:ln>
        </p:spPr>
      </p:pic>
      <p:pic>
        <p:nvPicPr>
          <p:cNvPr id="605" name="Google Shape;605;p14"/>
          <p:cNvPicPr preferRelativeResize="0"/>
          <p:nvPr/>
        </p:nvPicPr>
        <p:blipFill rotWithShape="1">
          <a:blip r:embed="rId3">
            <a:alphaModFix/>
          </a:blip>
          <a:srcRect b="0" l="0" r="0" t="0"/>
          <a:stretch/>
        </p:blipFill>
        <p:spPr>
          <a:xfrm>
            <a:off x="8634530" y="4422161"/>
            <a:ext cx="1554480" cy="55517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0" name="Shape 610"/>
        <p:cNvGrpSpPr/>
        <p:nvPr/>
      </p:nvGrpSpPr>
      <p:grpSpPr>
        <a:xfrm>
          <a:off x="0" y="0"/>
          <a:ext cx="0" cy="0"/>
          <a:chOff x="0" y="0"/>
          <a:chExt cx="0" cy="0"/>
        </a:xfrm>
      </p:grpSpPr>
      <p:sp>
        <p:nvSpPr>
          <p:cNvPr id="611" name="Google Shape;611;p15"/>
          <p:cNvSpPr txBox="1"/>
          <p:nvPr>
            <p:ph type="title"/>
          </p:nvPr>
        </p:nvSpPr>
        <p:spPr>
          <a:xfrm>
            <a:off x="609600" y="192024"/>
            <a:ext cx="9291643" cy="64008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None/>
            </a:pPr>
            <a:r>
              <a:rPr lang="en-US"/>
              <a:t>Governments choose Boeing for flagship aircraft</a:t>
            </a:r>
            <a:endParaRPr/>
          </a:p>
        </p:txBody>
      </p:sp>
      <p:sp>
        <p:nvSpPr>
          <p:cNvPr id="612" name="Google Shape;612;p15"/>
          <p:cNvSpPr txBox="1"/>
          <p:nvPr>
            <p:ph idx="2" type="body"/>
          </p:nvPr>
        </p:nvSpPr>
        <p:spPr>
          <a:xfrm>
            <a:off x="604723" y="6273173"/>
            <a:ext cx="10974860" cy="304165"/>
          </a:xfrm>
          <a:prstGeom prst="rect">
            <a:avLst/>
          </a:prstGeom>
          <a:noFill/>
          <a:ln>
            <a:noFill/>
          </a:ln>
        </p:spPr>
        <p:txBody>
          <a:bodyPr anchorCtr="0" anchor="b" bIns="45700" lIns="0" spcFirstLastPara="1" rIns="91425" wrap="square" tIns="45700">
            <a:noAutofit/>
          </a:bodyPr>
          <a:lstStyle/>
          <a:p>
            <a:pPr indent="0" lvl="0" marL="18288" rtl="0" algn="l">
              <a:lnSpc>
                <a:spcPct val="95000"/>
              </a:lnSpc>
              <a:spcBef>
                <a:spcPts val="0"/>
              </a:spcBef>
              <a:spcAft>
                <a:spcPts val="0"/>
              </a:spcAft>
              <a:buClr>
                <a:srgbClr val="3F3F3F"/>
              </a:buClr>
              <a:buSzPts val="1000"/>
              <a:buNone/>
            </a:pPr>
            <a:r>
              <a:rPr lang="en-US"/>
              <a:t>Source: publicly available data. Only includes in-service widebody aircraft fully dedicated to head of state transport. </a:t>
            </a:r>
            <a:endParaRPr/>
          </a:p>
        </p:txBody>
      </p:sp>
      <p:sp>
        <p:nvSpPr>
          <p:cNvPr id="613" name="Google Shape;613;p15"/>
          <p:cNvSpPr/>
          <p:nvPr/>
        </p:nvSpPr>
        <p:spPr>
          <a:xfrm>
            <a:off x="3655212" y="1448465"/>
            <a:ext cx="1285929" cy="52322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800">
                <a:solidFill>
                  <a:srgbClr val="948456"/>
                </a:solidFill>
                <a:latin typeface="Helvetica Neue Light"/>
                <a:ea typeface="Helvetica Neue Light"/>
                <a:cs typeface="Helvetica Neue Light"/>
                <a:sym typeface="Helvetica Neue Light"/>
              </a:rPr>
              <a:t>Boeing</a:t>
            </a:r>
            <a:endParaRPr/>
          </a:p>
        </p:txBody>
      </p:sp>
      <p:sp>
        <p:nvSpPr>
          <p:cNvPr id="614" name="Google Shape;614;p15"/>
          <p:cNvSpPr/>
          <p:nvPr/>
        </p:nvSpPr>
        <p:spPr>
          <a:xfrm>
            <a:off x="9332016" y="2129147"/>
            <a:ext cx="1138453"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7F7F7F"/>
                </a:solidFill>
                <a:latin typeface="Helvetica Neue Light"/>
                <a:ea typeface="Helvetica Neue Light"/>
                <a:cs typeface="Helvetica Neue Light"/>
                <a:sym typeface="Helvetica Neue Light"/>
              </a:rPr>
              <a:t>12 aircraft</a:t>
            </a:r>
            <a:endParaRPr/>
          </a:p>
        </p:txBody>
      </p:sp>
      <p:sp>
        <p:nvSpPr>
          <p:cNvPr id="615" name="Google Shape;615;p15"/>
          <p:cNvSpPr/>
          <p:nvPr/>
        </p:nvSpPr>
        <p:spPr>
          <a:xfrm>
            <a:off x="3621549" y="2113758"/>
            <a:ext cx="1319592"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948456"/>
                </a:solidFill>
                <a:latin typeface="Helvetica Neue Light"/>
                <a:ea typeface="Helvetica Neue Light"/>
                <a:cs typeface="Helvetica Neue Light"/>
                <a:sym typeface="Helvetica Neue Light"/>
              </a:rPr>
              <a:t>32 aircraft</a:t>
            </a:r>
            <a:endParaRPr/>
          </a:p>
        </p:txBody>
      </p:sp>
      <p:pic>
        <p:nvPicPr>
          <p:cNvPr id="616" name="Google Shape;616;p15"/>
          <p:cNvPicPr preferRelativeResize="0"/>
          <p:nvPr/>
        </p:nvPicPr>
        <p:blipFill rotWithShape="1">
          <a:blip r:embed="rId3">
            <a:alphaModFix/>
          </a:blip>
          <a:srcRect b="0" l="0" r="0" t="0"/>
          <a:stretch/>
        </p:blipFill>
        <p:spPr>
          <a:xfrm>
            <a:off x="1294624" y="2513868"/>
            <a:ext cx="1554480" cy="555170"/>
          </a:xfrm>
          <a:prstGeom prst="rect">
            <a:avLst/>
          </a:prstGeom>
          <a:noFill/>
          <a:ln>
            <a:noFill/>
          </a:ln>
        </p:spPr>
      </p:pic>
      <p:pic>
        <p:nvPicPr>
          <p:cNvPr id="617" name="Google Shape;617;p15"/>
          <p:cNvPicPr preferRelativeResize="0"/>
          <p:nvPr/>
        </p:nvPicPr>
        <p:blipFill rotWithShape="1">
          <a:blip r:embed="rId3">
            <a:alphaModFix/>
          </a:blip>
          <a:srcRect b="0" l="0" r="0" t="0"/>
          <a:stretch/>
        </p:blipFill>
        <p:spPr>
          <a:xfrm>
            <a:off x="1294624" y="4926671"/>
            <a:ext cx="1554480" cy="555170"/>
          </a:xfrm>
          <a:prstGeom prst="rect">
            <a:avLst/>
          </a:prstGeom>
          <a:noFill/>
          <a:ln>
            <a:noFill/>
          </a:ln>
        </p:spPr>
      </p:pic>
      <p:pic>
        <p:nvPicPr>
          <p:cNvPr id="618" name="Google Shape;618;p15"/>
          <p:cNvPicPr preferRelativeResize="0"/>
          <p:nvPr/>
        </p:nvPicPr>
        <p:blipFill rotWithShape="1">
          <a:blip r:embed="rId3">
            <a:alphaModFix/>
          </a:blip>
          <a:srcRect b="0" l="0" r="0" t="0"/>
          <a:stretch/>
        </p:blipFill>
        <p:spPr>
          <a:xfrm>
            <a:off x="1294624" y="3050046"/>
            <a:ext cx="1554480" cy="555170"/>
          </a:xfrm>
          <a:prstGeom prst="rect">
            <a:avLst/>
          </a:prstGeom>
          <a:noFill/>
          <a:ln>
            <a:noFill/>
          </a:ln>
        </p:spPr>
      </p:pic>
      <p:pic>
        <p:nvPicPr>
          <p:cNvPr id="619" name="Google Shape;619;p15"/>
          <p:cNvPicPr preferRelativeResize="0"/>
          <p:nvPr/>
        </p:nvPicPr>
        <p:blipFill rotWithShape="1">
          <a:blip r:embed="rId3">
            <a:alphaModFix/>
          </a:blip>
          <a:srcRect b="0" l="0" r="0" t="0"/>
          <a:stretch/>
        </p:blipFill>
        <p:spPr>
          <a:xfrm>
            <a:off x="1294624" y="2781957"/>
            <a:ext cx="1554480" cy="555170"/>
          </a:xfrm>
          <a:prstGeom prst="rect">
            <a:avLst/>
          </a:prstGeom>
          <a:noFill/>
          <a:ln>
            <a:noFill/>
          </a:ln>
        </p:spPr>
      </p:pic>
      <p:pic>
        <p:nvPicPr>
          <p:cNvPr id="620" name="Google Shape;620;p15"/>
          <p:cNvPicPr preferRelativeResize="0"/>
          <p:nvPr/>
        </p:nvPicPr>
        <p:blipFill rotWithShape="1">
          <a:blip r:embed="rId3">
            <a:alphaModFix/>
          </a:blip>
          <a:srcRect b="0" l="0" r="0" t="0"/>
          <a:stretch/>
        </p:blipFill>
        <p:spPr>
          <a:xfrm>
            <a:off x="1294624" y="3318135"/>
            <a:ext cx="1554480" cy="555170"/>
          </a:xfrm>
          <a:prstGeom prst="rect">
            <a:avLst/>
          </a:prstGeom>
          <a:noFill/>
          <a:ln>
            <a:noFill/>
          </a:ln>
        </p:spPr>
      </p:pic>
      <p:pic>
        <p:nvPicPr>
          <p:cNvPr id="621" name="Google Shape;621;p15"/>
          <p:cNvPicPr preferRelativeResize="0"/>
          <p:nvPr/>
        </p:nvPicPr>
        <p:blipFill rotWithShape="1">
          <a:blip r:embed="rId3">
            <a:alphaModFix/>
          </a:blip>
          <a:srcRect b="0" l="0" r="0" t="0"/>
          <a:stretch/>
        </p:blipFill>
        <p:spPr>
          <a:xfrm>
            <a:off x="1294624" y="3586224"/>
            <a:ext cx="1554480" cy="555170"/>
          </a:xfrm>
          <a:prstGeom prst="rect">
            <a:avLst/>
          </a:prstGeom>
          <a:noFill/>
          <a:ln>
            <a:noFill/>
          </a:ln>
        </p:spPr>
      </p:pic>
      <p:pic>
        <p:nvPicPr>
          <p:cNvPr id="622" name="Google Shape;622;p15"/>
          <p:cNvPicPr preferRelativeResize="0"/>
          <p:nvPr/>
        </p:nvPicPr>
        <p:blipFill rotWithShape="1">
          <a:blip r:embed="rId3">
            <a:alphaModFix/>
          </a:blip>
          <a:srcRect b="0" l="0" r="0" t="0"/>
          <a:stretch/>
        </p:blipFill>
        <p:spPr>
          <a:xfrm>
            <a:off x="1294624" y="3854313"/>
            <a:ext cx="1554480" cy="555170"/>
          </a:xfrm>
          <a:prstGeom prst="rect">
            <a:avLst/>
          </a:prstGeom>
          <a:noFill/>
          <a:ln>
            <a:noFill/>
          </a:ln>
        </p:spPr>
      </p:pic>
      <p:pic>
        <p:nvPicPr>
          <p:cNvPr id="623" name="Google Shape;623;p15"/>
          <p:cNvPicPr preferRelativeResize="0"/>
          <p:nvPr/>
        </p:nvPicPr>
        <p:blipFill rotWithShape="1">
          <a:blip r:embed="rId3">
            <a:alphaModFix/>
          </a:blip>
          <a:srcRect b="0" l="0" r="0" t="0"/>
          <a:stretch/>
        </p:blipFill>
        <p:spPr>
          <a:xfrm>
            <a:off x="1294624" y="4122402"/>
            <a:ext cx="1554480" cy="555170"/>
          </a:xfrm>
          <a:prstGeom prst="rect">
            <a:avLst/>
          </a:prstGeom>
          <a:noFill/>
          <a:ln>
            <a:noFill/>
          </a:ln>
        </p:spPr>
      </p:pic>
      <p:pic>
        <p:nvPicPr>
          <p:cNvPr id="624" name="Google Shape;624;p15"/>
          <p:cNvPicPr preferRelativeResize="0"/>
          <p:nvPr/>
        </p:nvPicPr>
        <p:blipFill rotWithShape="1">
          <a:blip r:embed="rId3">
            <a:alphaModFix/>
          </a:blip>
          <a:srcRect b="0" l="0" r="0" t="0"/>
          <a:stretch/>
        </p:blipFill>
        <p:spPr>
          <a:xfrm>
            <a:off x="1294624" y="4390491"/>
            <a:ext cx="1554480" cy="555170"/>
          </a:xfrm>
          <a:prstGeom prst="rect">
            <a:avLst/>
          </a:prstGeom>
          <a:noFill/>
          <a:ln>
            <a:noFill/>
          </a:ln>
        </p:spPr>
      </p:pic>
      <p:pic>
        <p:nvPicPr>
          <p:cNvPr id="625" name="Google Shape;625;p15"/>
          <p:cNvPicPr preferRelativeResize="0"/>
          <p:nvPr/>
        </p:nvPicPr>
        <p:blipFill rotWithShape="1">
          <a:blip r:embed="rId3">
            <a:alphaModFix/>
          </a:blip>
          <a:srcRect b="0" l="0" r="0" t="0"/>
          <a:stretch/>
        </p:blipFill>
        <p:spPr>
          <a:xfrm>
            <a:off x="1294624" y="4658580"/>
            <a:ext cx="1554480" cy="555170"/>
          </a:xfrm>
          <a:prstGeom prst="rect">
            <a:avLst/>
          </a:prstGeom>
          <a:noFill/>
          <a:ln>
            <a:noFill/>
          </a:ln>
        </p:spPr>
      </p:pic>
      <p:pic>
        <p:nvPicPr>
          <p:cNvPr id="626" name="Google Shape;626;p15"/>
          <p:cNvPicPr preferRelativeResize="0"/>
          <p:nvPr/>
        </p:nvPicPr>
        <p:blipFill rotWithShape="1">
          <a:blip r:embed="rId3">
            <a:alphaModFix/>
          </a:blip>
          <a:srcRect b="0" l="0" r="0" t="0"/>
          <a:stretch/>
        </p:blipFill>
        <p:spPr>
          <a:xfrm>
            <a:off x="2952509" y="2513868"/>
            <a:ext cx="1554480" cy="555170"/>
          </a:xfrm>
          <a:prstGeom prst="rect">
            <a:avLst/>
          </a:prstGeom>
          <a:noFill/>
          <a:ln>
            <a:noFill/>
          </a:ln>
        </p:spPr>
      </p:pic>
      <p:pic>
        <p:nvPicPr>
          <p:cNvPr id="627" name="Google Shape;627;p15"/>
          <p:cNvPicPr preferRelativeResize="0"/>
          <p:nvPr/>
        </p:nvPicPr>
        <p:blipFill rotWithShape="1">
          <a:blip r:embed="rId3">
            <a:alphaModFix/>
          </a:blip>
          <a:srcRect b="0" l="0" r="0" t="0"/>
          <a:stretch/>
        </p:blipFill>
        <p:spPr>
          <a:xfrm>
            <a:off x="2952509" y="4926671"/>
            <a:ext cx="1554480" cy="555170"/>
          </a:xfrm>
          <a:prstGeom prst="rect">
            <a:avLst/>
          </a:prstGeom>
          <a:noFill/>
          <a:ln>
            <a:noFill/>
          </a:ln>
        </p:spPr>
      </p:pic>
      <p:pic>
        <p:nvPicPr>
          <p:cNvPr id="628" name="Google Shape;628;p15"/>
          <p:cNvPicPr preferRelativeResize="0"/>
          <p:nvPr/>
        </p:nvPicPr>
        <p:blipFill rotWithShape="1">
          <a:blip r:embed="rId3">
            <a:alphaModFix/>
          </a:blip>
          <a:srcRect b="0" l="0" r="0" t="0"/>
          <a:stretch/>
        </p:blipFill>
        <p:spPr>
          <a:xfrm>
            <a:off x="2952509" y="3050046"/>
            <a:ext cx="1554480" cy="555170"/>
          </a:xfrm>
          <a:prstGeom prst="rect">
            <a:avLst/>
          </a:prstGeom>
          <a:noFill/>
          <a:ln>
            <a:noFill/>
          </a:ln>
        </p:spPr>
      </p:pic>
      <p:pic>
        <p:nvPicPr>
          <p:cNvPr id="629" name="Google Shape;629;p15"/>
          <p:cNvPicPr preferRelativeResize="0"/>
          <p:nvPr/>
        </p:nvPicPr>
        <p:blipFill rotWithShape="1">
          <a:blip r:embed="rId3">
            <a:alphaModFix/>
          </a:blip>
          <a:srcRect b="0" l="0" r="0" t="0"/>
          <a:stretch/>
        </p:blipFill>
        <p:spPr>
          <a:xfrm>
            <a:off x="2952509" y="2781957"/>
            <a:ext cx="1554480" cy="555170"/>
          </a:xfrm>
          <a:prstGeom prst="rect">
            <a:avLst/>
          </a:prstGeom>
          <a:noFill/>
          <a:ln>
            <a:noFill/>
          </a:ln>
        </p:spPr>
      </p:pic>
      <p:pic>
        <p:nvPicPr>
          <p:cNvPr id="630" name="Google Shape;630;p15"/>
          <p:cNvPicPr preferRelativeResize="0"/>
          <p:nvPr/>
        </p:nvPicPr>
        <p:blipFill rotWithShape="1">
          <a:blip r:embed="rId3">
            <a:alphaModFix/>
          </a:blip>
          <a:srcRect b="0" l="0" r="0" t="0"/>
          <a:stretch/>
        </p:blipFill>
        <p:spPr>
          <a:xfrm>
            <a:off x="2952509" y="3318135"/>
            <a:ext cx="1554480" cy="555170"/>
          </a:xfrm>
          <a:prstGeom prst="rect">
            <a:avLst/>
          </a:prstGeom>
          <a:noFill/>
          <a:ln>
            <a:noFill/>
          </a:ln>
        </p:spPr>
      </p:pic>
      <p:pic>
        <p:nvPicPr>
          <p:cNvPr id="631" name="Google Shape;631;p15"/>
          <p:cNvPicPr preferRelativeResize="0"/>
          <p:nvPr/>
        </p:nvPicPr>
        <p:blipFill rotWithShape="1">
          <a:blip r:embed="rId3">
            <a:alphaModFix/>
          </a:blip>
          <a:srcRect b="0" l="0" r="0" t="0"/>
          <a:stretch/>
        </p:blipFill>
        <p:spPr>
          <a:xfrm>
            <a:off x="2952509" y="3586224"/>
            <a:ext cx="1554480" cy="555170"/>
          </a:xfrm>
          <a:prstGeom prst="rect">
            <a:avLst/>
          </a:prstGeom>
          <a:noFill/>
          <a:ln>
            <a:noFill/>
          </a:ln>
        </p:spPr>
      </p:pic>
      <p:pic>
        <p:nvPicPr>
          <p:cNvPr id="632" name="Google Shape;632;p15"/>
          <p:cNvPicPr preferRelativeResize="0"/>
          <p:nvPr/>
        </p:nvPicPr>
        <p:blipFill rotWithShape="1">
          <a:blip r:embed="rId3">
            <a:alphaModFix/>
          </a:blip>
          <a:srcRect b="0" l="0" r="0" t="0"/>
          <a:stretch/>
        </p:blipFill>
        <p:spPr>
          <a:xfrm>
            <a:off x="2952509" y="3854313"/>
            <a:ext cx="1554480" cy="555170"/>
          </a:xfrm>
          <a:prstGeom prst="rect">
            <a:avLst/>
          </a:prstGeom>
          <a:noFill/>
          <a:ln>
            <a:noFill/>
          </a:ln>
        </p:spPr>
      </p:pic>
      <p:pic>
        <p:nvPicPr>
          <p:cNvPr id="633" name="Google Shape;633;p15"/>
          <p:cNvPicPr preferRelativeResize="0"/>
          <p:nvPr/>
        </p:nvPicPr>
        <p:blipFill rotWithShape="1">
          <a:blip r:embed="rId3">
            <a:alphaModFix/>
          </a:blip>
          <a:srcRect b="0" l="0" r="0" t="0"/>
          <a:stretch/>
        </p:blipFill>
        <p:spPr>
          <a:xfrm>
            <a:off x="2952509" y="4122402"/>
            <a:ext cx="1554480" cy="555170"/>
          </a:xfrm>
          <a:prstGeom prst="rect">
            <a:avLst/>
          </a:prstGeom>
          <a:noFill/>
          <a:ln>
            <a:noFill/>
          </a:ln>
        </p:spPr>
      </p:pic>
      <p:pic>
        <p:nvPicPr>
          <p:cNvPr id="634" name="Google Shape;634;p15"/>
          <p:cNvPicPr preferRelativeResize="0"/>
          <p:nvPr/>
        </p:nvPicPr>
        <p:blipFill rotWithShape="1">
          <a:blip r:embed="rId3">
            <a:alphaModFix/>
          </a:blip>
          <a:srcRect b="0" l="0" r="0" t="0"/>
          <a:stretch/>
        </p:blipFill>
        <p:spPr>
          <a:xfrm>
            <a:off x="2952509" y="4390491"/>
            <a:ext cx="1554480" cy="555170"/>
          </a:xfrm>
          <a:prstGeom prst="rect">
            <a:avLst/>
          </a:prstGeom>
          <a:noFill/>
          <a:ln>
            <a:noFill/>
          </a:ln>
        </p:spPr>
      </p:pic>
      <p:pic>
        <p:nvPicPr>
          <p:cNvPr id="635" name="Google Shape;635;p15"/>
          <p:cNvPicPr preferRelativeResize="0"/>
          <p:nvPr/>
        </p:nvPicPr>
        <p:blipFill rotWithShape="1">
          <a:blip r:embed="rId3">
            <a:alphaModFix/>
          </a:blip>
          <a:srcRect b="0" l="0" r="0" t="0"/>
          <a:stretch/>
        </p:blipFill>
        <p:spPr>
          <a:xfrm>
            <a:off x="2952509" y="4658580"/>
            <a:ext cx="1554480" cy="555170"/>
          </a:xfrm>
          <a:prstGeom prst="rect">
            <a:avLst/>
          </a:prstGeom>
          <a:noFill/>
          <a:ln>
            <a:noFill/>
          </a:ln>
        </p:spPr>
      </p:pic>
      <p:pic>
        <p:nvPicPr>
          <p:cNvPr id="636" name="Google Shape;636;p15"/>
          <p:cNvPicPr preferRelativeResize="0"/>
          <p:nvPr/>
        </p:nvPicPr>
        <p:blipFill rotWithShape="1">
          <a:blip r:embed="rId3">
            <a:alphaModFix/>
          </a:blip>
          <a:srcRect b="0" l="0" r="0" t="0"/>
          <a:stretch/>
        </p:blipFill>
        <p:spPr>
          <a:xfrm>
            <a:off x="4610394" y="2513868"/>
            <a:ext cx="1554480" cy="555170"/>
          </a:xfrm>
          <a:prstGeom prst="rect">
            <a:avLst/>
          </a:prstGeom>
          <a:noFill/>
          <a:ln>
            <a:noFill/>
          </a:ln>
        </p:spPr>
      </p:pic>
      <p:pic>
        <p:nvPicPr>
          <p:cNvPr id="637" name="Google Shape;637;p15"/>
          <p:cNvPicPr preferRelativeResize="0"/>
          <p:nvPr/>
        </p:nvPicPr>
        <p:blipFill rotWithShape="1">
          <a:blip r:embed="rId3">
            <a:alphaModFix/>
          </a:blip>
          <a:srcRect b="0" l="0" r="0" t="0"/>
          <a:stretch/>
        </p:blipFill>
        <p:spPr>
          <a:xfrm>
            <a:off x="4610394" y="4926671"/>
            <a:ext cx="1554480" cy="555170"/>
          </a:xfrm>
          <a:prstGeom prst="rect">
            <a:avLst/>
          </a:prstGeom>
          <a:noFill/>
          <a:ln>
            <a:noFill/>
          </a:ln>
        </p:spPr>
      </p:pic>
      <p:pic>
        <p:nvPicPr>
          <p:cNvPr id="638" name="Google Shape;638;p15"/>
          <p:cNvPicPr preferRelativeResize="0"/>
          <p:nvPr/>
        </p:nvPicPr>
        <p:blipFill rotWithShape="1">
          <a:blip r:embed="rId3">
            <a:alphaModFix/>
          </a:blip>
          <a:srcRect b="0" l="0" r="0" t="0"/>
          <a:stretch/>
        </p:blipFill>
        <p:spPr>
          <a:xfrm>
            <a:off x="4610394" y="3050046"/>
            <a:ext cx="1554480" cy="555170"/>
          </a:xfrm>
          <a:prstGeom prst="rect">
            <a:avLst/>
          </a:prstGeom>
          <a:noFill/>
          <a:ln>
            <a:noFill/>
          </a:ln>
        </p:spPr>
      </p:pic>
      <p:pic>
        <p:nvPicPr>
          <p:cNvPr id="639" name="Google Shape;639;p15"/>
          <p:cNvPicPr preferRelativeResize="0"/>
          <p:nvPr/>
        </p:nvPicPr>
        <p:blipFill rotWithShape="1">
          <a:blip r:embed="rId3">
            <a:alphaModFix/>
          </a:blip>
          <a:srcRect b="0" l="0" r="0" t="0"/>
          <a:stretch/>
        </p:blipFill>
        <p:spPr>
          <a:xfrm>
            <a:off x="4610394" y="2781957"/>
            <a:ext cx="1554480" cy="555170"/>
          </a:xfrm>
          <a:prstGeom prst="rect">
            <a:avLst/>
          </a:prstGeom>
          <a:noFill/>
          <a:ln>
            <a:noFill/>
          </a:ln>
        </p:spPr>
      </p:pic>
      <p:pic>
        <p:nvPicPr>
          <p:cNvPr id="640" name="Google Shape;640;p15"/>
          <p:cNvPicPr preferRelativeResize="0"/>
          <p:nvPr/>
        </p:nvPicPr>
        <p:blipFill rotWithShape="1">
          <a:blip r:embed="rId3">
            <a:alphaModFix/>
          </a:blip>
          <a:srcRect b="0" l="0" r="0" t="0"/>
          <a:stretch/>
        </p:blipFill>
        <p:spPr>
          <a:xfrm>
            <a:off x="4610394" y="3318135"/>
            <a:ext cx="1554480" cy="555170"/>
          </a:xfrm>
          <a:prstGeom prst="rect">
            <a:avLst/>
          </a:prstGeom>
          <a:noFill/>
          <a:ln>
            <a:noFill/>
          </a:ln>
        </p:spPr>
      </p:pic>
      <p:pic>
        <p:nvPicPr>
          <p:cNvPr id="641" name="Google Shape;641;p15"/>
          <p:cNvPicPr preferRelativeResize="0"/>
          <p:nvPr/>
        </p:nvPicPr>
        <p:blipFill rotWithShape="1">
          <a:blip r:embed="rId3">
            <a:alphaModFix/>
          </a:blip>
          <a:srcRect b="0" l="0" r="0" t="0"/>
          <a:stretch/>
        </p:blipFill>
        <p:spPr>
          <a:xfrm>
            <a:off x="4610394" y="3586224"/>
            <a:ext cx="1554480" cy="555170"/>
          </a:xfrm>
          <a:prstGeom prst="rect">
            <a:avLst/>
          </a:prstGeom>
          <a:noFill/>
          <a:ln>
            <a:noFill/>
          </a:ln>
        </p:spPr>
      </p:pic>
      <p:pic>
        <p:nvPicPr>
          <p:cNvPr id="642" name="Google Shape;642;p15"/>
          <p:cNvPicPr preferRelativeResize="0"/>
          <p:nvPr/>
        </p:nvPicPr>
        <p:blipFill rotWithShape="1">
          <a:blip r:embed="rId3">
            <a:alphaModFix/>
          </a:blip>
          <a:srcRect b="0" l="0" r="0" t="0"/>
          <a:stretch/>
        </p:blipFill>
        <p:spPr>
          <a:xfrm>
            <a:off x="4610394" y="3854313"/>
            <a:ext cx="1554480" cy="555170"/>
          </a:xfrm>
          <a:prstGeom prst="rect">
            <a:avLst/>
          </a:prstGeom>
          <a:noFill/>
          <a:ln>
            <a:noFill/>
          </a:ln>
        </p:spPr>
      </p:pic>
      <p:pic>
        <p:nvPicPr>
          <p:cNvPr id="643" name="Google Shape;643;p15"/>
          <p:cNvPicPr preferRelativeResize="0"/>
          <p:nvPr/>
        </p:nvPicPr>
        <p:blipFill rotWithShape="1">
          <a:blip r:embed="rId3">
            <a:alphaModFix/>
          </a:blip>
          <a:srcRect b="0" l="0" r="0" t="0"/>
          <a:stretch/>
        </p:blipFill>
        <p:spPr>
          <a:xfrm>
            <a:off x="4610394" y="4122402"/>
            <a:ext cx="1554480" cy="555170"/>
          </a:xfrm>
          <a:prstGeom prst="rect">
            <a:avLst/>
          </a:prstGeom>
          <a:noFill/>
          <a:ln>
            <a:noFill/>
          </a:ln>
        </p:spPr>
      </p:pic>
      <p:pic>
        <p:nvPicPr>
          <p:cNvPr id="644" name="Google Shape;644;p15"/>
          <p:cNvPicPr preferRelativeResize="0"/>
          <p:nvPr/>
        </p:nvPicPr>
        <p:blipFill rotWithShape="1">
          <a:blip r:embed="rId3">
            <a:alphaModFix/>
          </a:blip>
          <a:srcRect b="0" l="0" r="0" t="0"/>
          <a:stretch/>
        </p:blipFill>
        <p:spPr>
          <a:xfrm>
            <a:off x="4610394" y="4390491"/>
            <a:ext cx="1554480" cy="555170"/>
          </a:xfrm>
          <a:prstGeom prst="rect">
            <a:avLst/>
          </a:prstGeom>
          <a:noFill/>
          <a:ln>
            <a:noFill/>
          </a:ln>
        </p:spPr>
      </p:pic>
      <p:pic>
        <p:nvPicPr>
          <p:cNvPr id="645" name="Google Shape;645;p15"/>
          <p:cNvPicPr preferRelativeResize="0"/>
          <p:nvPr/>
        </p:nvPicPr>
        <p:blipFill rotWithShape="1">
          <a:blip r:embed="rId3">
            <a:alphaModFix/>
          </a:blip>
          <a:srcRect b="0" l="0" r="0" t="0"/>
          <a:stretch/>
        </p:blipFill>
        <p:spPr>
          <a:xfrm>
            <a:off x="4610394" y="4658580"/>
            <a:ext cx="1554480" cy="555170"/>
          </a:xfrm>
          <a:prstGeom prst="rect">
            <a:avLst/>
          </a:prstGeom>
          <a:noFill/>
          <a:ln>
            <a:noFill/>
          </a:ln>
        </p:spPr>
      </p:pic>
      <p:pic>
        <p:nvPicPr>
          <p:cNvPr id="646" name="Google Shape;646;p15"/>
          <p:cNvPicPr preferRelativeResize="0"/>
          <p:nvPr/>
        </p:nvPicPr>
        <p:blipFill rotWithShape="1">
          <a:blip r:embed="rId3">
            <a:alphaModFix/>
          </a:blip>
          <a:srcRect b="0" l="0" r="0" t="0"/>
          <a:stretch/>
        </p:blipFill>
        <p:spPr>
          <a:xfrm>
            <a:off x="6268279" y="4926671"/>
            <a:ext cx="1554480" cy="555170"/>
          </a:xfrm>
          <a:prstGeom prst="rect">
            <a:avLst/>
          </a:prstGeom>
          <a:noFill/>
          <a:ln>
            <a:noFill/>
          </a:ln>
        </p:spPr>
      </p:pic>
      <p:pic>
        <p:nvPicPr>
          <p:cNvPr id="647" name="Google Shape;647;p15"/>
          <p:cNvPicPr preferRelativeResize="0"/>
          <p:nvPr/>
        </p:nvPicPr>
        <p:blipFill rotWithShape="1">
          <a:blip r:embed="rId3">
            <a:alphaModFix/>
          </a:blip>
          <a:srcRect b="0" l="0" r="0" t="0"/>
          <a:stretch/>
        </p:blipFill>
        <p:spPr>
          <a:xfrm>
            <a:off x="6268279" y="4658580"/>
            <a:ext cx="1554480" cy="555170"/>
          </a:xfrm>
          <a:prstGeom prst="rect">
            <a:avLst/>
          </a:prstGeom>
          <a:noFill/>
          <a:ln>
            <a:noFill/>
          </a:ln>
        </p:spPr>
      </p:pic>
      <p:pic>
        <p:nvPicPr>
          <p:cNvPr id="648" name="Google Shape;648;p15"/>
          <p:cNvPicPr preferRelativeResize="0"/>
          <p:nvPr/>
        </p:nvPicPr>
        <p:blipFill rotWithShape="1">
          <a:blip r:embed="rId4">
            <a:alphaModFix/>
          </a:blip>
          <a:srcRect b="0" l="0" r="0" t="0"/>
          <a:stretch/>
        </p:blipFill>
        <p:spPr>
          <a:xfrm>
            <a:off x="8522511" y="2582266"/>
            <a:ext cx="1554480" cy="555170"/>
          </a:xfrm>
          <a:prstGeom prst="rect">
            <a:avLst/>
          </a:prstGeom>
          <a:noFill/>
          <a:ln>
            <a:noFill/>
          </a:ln>
        </p:spPr>
      </p:pic>
      <p:pic>
        <p:nvPicPr>
          <p:cNvPr id="649" name="Google Shape;649;p15"/>
          <p:cNvPicPr preferRelativeResize="0"/>
          <p:nvPr/>
        </p:nvPicPr>
        <p:blipFill rotWithShape="1">
          <a:blip r:embed="rId4">
            <a:alphaModFix/>
          </a:blip>
          <a:srcRect b="0" l="0" r="0" t="0"/>
          <a:stretch/>
        </p:blipFill>
        <p:spPr>
          <a:xfrm>
            <a:off x="10180396" y="5014059"/>
            <a:ext cx="1554480" cy="555170"/>
          </a:xfrm>
          <a:prstGeom prst="rect">
            <a:avLst/>
          </a:prstGeom>
          <a:noFill/>
          <a:ln>
            <a:noFill/>
          </a:ln>
        </p:spPr>
      </p:pic>
      <p:pic>
        <p:nvPicPr>
          <p:cNvPr id="650" name="Google Shape;650;p15"/>
          <p:cNvPicPr preferRelativeResize="0"/>
          <p:nvPr/>
        </p:nvPicPr>
        <p:blipFill rotWithShape="1">
          <a:blip r:embed="rId4">
            <a:alphaModFix/>
          </a:blip>
          <a:srcRect b="0" l="0" r="0" t="0"/>
          <a:stretch/>
        </p:blipFill>
        <p:spPr>
          <a:xfrm>
            <a:off x="8522511" y="3118444"/>
            <a:ext cx="1554480" cy="555170"/>
          </a:xfrm>
          <a:prstGeom prst="rect">
            <a:avLst/>
          </a:prstGeom>
          <a:noFill/>
          <a:ln>
            <a:noFill/>
          </a:ln>
        </p:spPr>
      </p:pic>
      <p:pic>
        <p:nvPicPr>
          <p:cNvPr id="651" name="Google Shape;651;p15"/>
          <p:cNvPicPr preferRelativeResize="0"/>
          <p:nvPr/>
        </p:nvPicPr>
        <p:blipFill rotWithShape="1">
          <a:blip r:embed="rId4">
            <a:alphaModFix/>
          </a:blip>
          <a:srcRect b="0" l="0" r="0" t="0"/>
          <a:stretch/>
        </p:blipFill>
        <p:spPr>
          <a:xfrm>
            <a:off x="8522511" y="2850355"/>
            <a:ext cx="1554480" cy="555170"/>
          </a:xfrm>
          <a:prstGeom prst="rect">
            <a:avLst/>
          </a:prstGeom>
          <a:noFill/>
          <a:ln>
            <a:noFill/>
          </a:ln>
        </p:spPr>
      </p:pic>
      <p:pic>
        <p:nvPicPr>
          <p:cNvPr id="652" name="Google Shape;652;p15"/>
          <p:cNvPicPr preferRelativeResize="0"/>
          <p:nvPr/>
        </p:nvPicPr>
        <p:blipFill rotWithShape="1">
          <a:blip r:embed="rId4">
            <a:alphaModFix/>
          </a:blip>
          <a:srcRect b="0" l="0" r="0" t="0"/>
          <a:stretch/>
        </p:blipFill>
        <p:spPr>
          <a:xfrm>
            <a:off x="8522511" y="3386533"/>
            <a:ext cx="1554480" cy="555170"/>
          </a:xfrm>
          <a:prstGeom prst="rect">
            <a:avLst/>
          </a:prstGeom>
          <a:noFill/>
          <a:ln>
            <a:noFill/>
          </a:ln>
        </p:spPr>
      </p:pic>
      <p:pic>
        <p:nvPicPr>
          <p:cNvPr id="653" name="Google Shape;653;p15"/>
          <p:cNvPicPr preferRelativeResize="0"/>
          <p:nvPr/>
        </p:nvPicPr>
        <p:blipFill rotWithShape="1">
          <a:blip r:embed="rId4">
            <a:alphaModFix/>
          </a:blip>
          <a:srcRect b="0" l="0" r="0" t="0"/>
          <a:stretch/>
        </p:blipFill>
        <p:spPr>
          <a:xfrm>
            <a:off x="8522511" y="3654622"/>
            <a:ext cx="1554480" cy="555170"/>
          </a:xfrm>
          <a:prstGeom prst="rect">
            <a:avLst/>
          </a:prstGeom>
          <a:noFill/>
          <a:ln>
            <a:noFill/>
          </a:ln>
        </p:spPr>
      </p:pic>
      <p:pic>
        <p:nvPicPr>
          <p:cNvPr id="654" name="Google Shape;654;p15"/>
          <p:cNvPicPr preferRelativeResize="0"/>
          <p:nvPr/>
        </p:nvPicPr>
        <p:blipFill rotWithShape="1">
          <a:blip r:embed="rId4">
            <a:alphaModFix/>
          </a:blip>
          <a:srcRect b="0" l="0" r="0" t="0"/>
          <a:stretch/>
        </p:blipFill>
        <p:spPr>
          <a:xfrm>
            <a:off x="8522511" y="3922711"/>
            <a:ext cx="1554480" cy="555170"/>
          </a:xfrm>
          <a:prstGeom prst="rect">
            <a:avLst/>
          </a:prstGeom>
          <a:noFill/>
          <a:ln>
            <a:noFill/>
          </a:ln>
        </p:spPr>
      </p:pic>
      <p:pic>
        <p:nvPicPr>
          <p:cNvPr id="655" name="Google Shape;655;p15"/>
          <p:cNvPicPr preferRelativeResize="0"/>
          <p:nvPr/>
        </p:nvPicPr>
        <p:blipFill rotWithShape="1">
          <a:blip r:embed="rId4">
            <a:alphaModFix/>
          </a:blip>
          <a:srcRect b="0" l="0" r="0" t="0"/>
          <a:stretch/>
        </p:blipFill>
        <p:spPr>
          <a:xfrm>
            <a:off x="8522511" y="4190800"/>
            <a:ext cx="1554480" cy="555170"/>
          </a:xfrm>
          <a:prstGeom prst="rect">
            <a:avLst/>
          </a:prstGeom>
          <a:noFill/>
          <a:ln>
            <a:noFill/>
          </a:ln>
        </p:spPr>
      </p:pic>
      <p:pic>
        <p:nvPicPr>
          <p:cNvPr id="656" name="Google Shape;656;p15"/>
          <p:cNvPicPr preferRelativeResize="0"/>
          <p:nvPr/>
        </p:nvPicPr>
        <p:blipFill rotWithShape="1">
          <a:blip r:embed="rId4">
            <a:alphaModFix/>
          </a:blip>
          <a:srcRect b="0" l="0" r="0" t="0"/>
          <a:stretch/>
        </p:blipFill>
        <p:spPr>
          <a:xfrm>
            <a:off x="8522511" y="4458889"/>
            <a:ext cx="1554480" cy="555170"/>
          </a:xfrm>
          <a:prstGeom prst="rect">
            <a:avLst/>
          </a:prstGeom>
          <a:noFill/>
          <a:ln>
            <a:noFill/>
          </a:ln>
        </p:spPr>
      </p:pic>
      <p:pic>
        <p:nvPicPr>
          <p:cNvPr id="657" name="Google Shape;657;p15"/>
          <p:cNvPicPr preferRelativeResize="0"/>
          <p:nvPr/>
        </p:nvPicPr>
        <p:blipFill rotWithShape="1">
          <a:blip r:embed="rId4">
            <a:alphaModFix/>
          </a:blip>
          <a:srcRect b="0" l="0" r="0" t="0"/>
          <a:stretch/>
        </p:blipFill>
        <p:spPr>
          <a:xfrm>
            <a:off x="10180396" y="4746625"/>
            <a:ext cx="1554480" cy="555170"/>
          </a:xfrm>
          <a:prstGeom prst="rect">
            <a:avLst/>
          </a:prstGeom>
          <a:noFill/>
          <a:ln>
            <a:noFill/>
          </a:ln>
        </p:spPr>
      </p:pic>
      <p:pic>
        <p:nvPicPr>
          <p:cNvPr id="658" name="Google Shape;658;p15"/>
          <p:cNvPicPr preferRelativeResize="0"/>
          <p:nvPr/>
        </p:nvPicPr>
        <p:blipFill rotWithShape="1">
          <a:blip r:embed="rId4">
            <a:alphaModFix/>
          </a:blip>
          <a:srcRect b="0" l="0" r="0" t="0"/>
          <a:stretch/>
        </p:blipFill>
        <p:spPr>
          <a:xfrm>
            <a:off x="8523763" y="4989177"/>
            <a:ext cx="1554480" cy="555170"/>
          </a:xfrm>
          <a:prstGeom prst="rect">
            <a:avLst/>
          </a:prstGeom>
          <a:noFill/>
          <a:ln>
            <a:noFill/>
          </a:ln>
        </p:spPr>
      </p:pic>
      <p:pic>
        <p:nvPicPr>
          <p:cNvPr id="659" name="Google Shape;659;p15"/>
          <p:cNvPicPr preferRelativeResize="0"/>
          <p:nvPr/>
        </p:nvPicPr>
        <p:blipFill rotWithShape="1">
          <a:blip r:embed="rId4">
            <a:alphaModFix/>
          </a:blip>
          <a:srcRect b="0" l="0" r="0" t="0"/>
          <a:stretch/>
        </p:blipFill>
        <p:spPr>
          <a:xfrm>
            <a:off x="8523763" y="4721744"/>
            <a:ext cx="1554480" cy="555170"/>
          </a:xfrm>
          <a:prstGeom prst="rect">
            <a:avLst/>
          </a:prstGeom>
          <a:noFill/>
          <a:ln>
            <a:noFill/>
          </a:ln>
        </p:spPr>
      </p:pic>
      <p:sp>
        <p:nvSpPr>
          <p:cNvPr id="660" name="Google Shape;660;p15"/>
          <p:cNvSpPr/>
          <p:nvPr/>
        </p:nvSpPr>
        <p:spPr>
          <a:xfrm>
            <a:off x="8969591" y="1448465"/>
            <a:ext cx="1988045" cy="52322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rgbClr val="7F7F7F"/>
                </a:solidFill>
                <a:latin typeface="Helvetica Neue Light"/>
                <a:ea typeface="Helvetica Neue Light"/>
                <a:cs typeface="Helvetica Neue Light"/>
                <a:sym typeface="Helvetica Neue Light"/>
              </a:rPr>
              <a:t>Competition</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5" name="Shape 665"/>
        <p:cNvGrpSpPr/>
        <p:nvPr/>
      </p:nvGrpSpPr>
      <p:grpSpPr>
        <a:xfrm>
          <a:off x="0" y="0"/>
          <a:ext cx="0" cy="0"/>
          <a:chOff x="0" y="0"/>
          <a:chExt cx="0" cy="0"/>
        </a:xfrm>
      </p:grpSpPr>
      <p:sp>
        <p:nvSpPr>
          <p:cNvPr id="666" name="Google Shape;666;p16"/>
          <p:cNvSpPr/>
          <p:nvPr/>
        </p:nvSpPr>
        <p:spPr>
          <a:xfrm>
            <a:off x="7365237" y="2021860"/>
            <a:ext cx="4226123" cy="4251311"/>
          </a:xfrm>
          <a:prstGeom prst="roundRect">
            <a:avLst>
              <a:gd fmla="val 8811" name="adj"/>
            </a:avLst>
          </a:prstGeom>
          <a:solidFill>
            <a:srgbClr val="F2F2F2"/>
          </a:solidFill>
          <a:ln cap="flat" cmpd="sng" w="25400">
            <a:solidFill>
              <a:srgbClr val="3F3F3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t/>
            </a:r>
            <a:endParaRPr sz="2800">
              <a:solidFill>
                <a:schemeClr val="lt1"/>
              </a:solidFill>
              <a:latin typeface="Helvetica Neue Light"/>
              <a:ea typeface="Helvetica Neue Light"/>
              <a:cs typeface="Helvetica Neue Light"/>
              <a:sym typeface="Helvetica Neue Light"/>
            </a:endParaRPr>
          </a:p>
        </p:txBody>
      </p:sp>
      <p:sp>
        <p:nvSpPr>
          <p:cNvPr id="667" name="Google Shape;667;p16"/>
          <p:cNvSpPr/>
          <p:nvPr/>
        </p:nvSpPr>
        <p:spPr>
          <a:xfrm>
            <a:off x="806894" y="2021860"/>
            <a:ext cx="7989782" cy="4251311"/>
          </a:xfrm>
          <a:prstGeom prst="roundRect">
            <a:avLst>
              <a:gd fmla="val 8308" name="adj"/>
            </a:avLst>
          </a:prstGeom>
          <a:solidFill>
            <a:srgbClr val="ECE9DF"/>
          </a:solidFill>
          <a:ln cap="flat" cmpd="sng" w="25400">
            <a:solidFill>
              <a:srgbClr val="52482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t/>
            </a:r>
            <a:endParaRPr sz="2800">
              <a:solidFill>
                <a:schemeClr val="lt1"/>
              </a:solidFill>
              <a:latin typeface="Helvetica Neue Light"/>
              <a:ea typeface="Helvetica Neue Light"/>
              <a:cs typeface="Helvetica Neue Light"/>
              <a:sym typeface="Helvetica Neue Light"/>
            </a:endParaRPr>
          </a:p>
        </p:txBody>
      </p:sp>
      <p:sp>
        <p:nvSpPr>
          <p:cNvPr id="668" name="Google Shape;668;p16"/>
          <p:cNvSpPr txBox="1"/>
          <p:nvPr>
            <p:ph type="title"/>
          </p:nvPr>
        </p:nvSpPr>
        <p:spPr>
          <a:xfrm>
            <a:off x="609600" y="192024"/>
            <a:ext cx="9291643" cy="64008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None/>
            </a:pPr>
            <a:r>
              <a:rPr lang="en-US"/>
              <a:t>Governments choose Boeing for flagship aircraft</a:t>
            </a:r>
            <a:endParaRPr/>
          </a:p>
        </p:txBody>
      </p:sp>
      <p:sp>
        <p:nvSpPr>
          <p:cNvPr id="669" name="Google Shape;669;p16"/>
          <p:cNvSpPr txBox="1"/>
          <p:nvPr>
            <p:ph idx="2" type="body"/>
          </p:nvPr>
        </p:nvSpPr>
        <p:spPr>
          <a:xfrm>
            <a:off x="604723" y="6273173"/>
            <a:ext cx="10974860" cy="304165"/>
          </a:xfrm>
          <a:prstGeom prst="rect">
            <a:avLst/>
          </a:prstGeom>
          <a:noFill/>
          <a:ln>
            <a:noFill/>
          </a:ln>
        </p:spPr>
        <p:txBody>
          <a:bodyPr anchorCtr="0" anchor="b" bIns="45700" lIns="0" spcFirstLastPara="1" rIns="91425" wrap="square" tIns="45700">
            <a:noAutofit/>
          </a:bodyPr>
          <a:lstStyle/>
          <a:p>
            <a:pPr indent="0" lvl="0" marL="18288" rtl="0" algn="l">
              <a:lnSpc>
                <a:spcPct val="95000"/>
              </a:lnSpc>
              <a:spcBef>
                <a:spcPts val="0"/>
              </a:spcBef>
              <a:spcAft>
                <a:spcPts val="0"/>
              </a:spcAft>
              <a:buClr>
                <a:srgbClr val="3F3F3F"/>
              </a:buClr>
              <a:buSzPts val="1000"/>
              <a:buNone/>
            </a:pPr>
            <a:r>
              <a:rPr lang="en-US"/>
              <a:t>Source: publicly available data. Only includes in-service widebody aircraft fully dedicated to head of state transport. </a:t>
            </a:r>
            <a:endParaRPr/>
          </a:p>
        </p:txBody>
      </p:sp>
      <p:pic>
        <p:nvPicPr>
          <p:cNvPr id="670" name="Google Shape;670;p16"/>
          <p:cNvPicPr preferRelativeResize="0"/>
          <p:nvPr/>
        </p:nvPicPr>
        <p:blipFill rotWithShape="1">
          <a:blip r:embed="rId3">
            <a:alphaModFix/>
          </a:blip>
          <a:srcRect b="0" l="0" r="0" t="0"/>
          <a:stretch/>
        </p:blipFill>
        <p:spPr>
          <a:xfrm>
            <a:off x="3566808" y="2336610"/>
            <a:ext cx="1117934" cy="558967"/>
          </a:xfrm>
          <a:prstGeom prst="rect">
            <a:avLst/>
          </a:prstGeom>
          <a:noFill/>
          <a:ln cap="flat" cmpd="sng" w="9525">
            <a:solidFill>
              <a:srgbClr val="3F3F3F"/>
            </a:solidFill>
            <a:prstDash val="solid"/>
            <a:round/>
            <a:headEnd len="sm" w="sm" type="none"/>
            <a:tailEnd len="sm" w="sm" type="none"/>
          </a:ln>
        </p:spPr>
      </p:pic>
      <p:pic>
        <p:nvPicPr>
          <p:cNvPr id="671" name="Google Shape;671;p16"/>
          <p:cNvPicPr preferRelativeResize="0"/>
          <p:nvPr/>
        </p:nvPicPr>
        <p:blipFill rotWithShape="1">
          <a:blip r:embed="rId4">
            <a:alphaModFix/>
          </a:blip>
          <a:srcRect b="0" l="0" r="0" t="0"/>
          <a:stretch/>
        </p:blipFill>
        <p:spPr>
          <a:xfrm>
            <a:off x="3566808" y="3497867"/>
            <a:ext cx="1117934" cy="558967"/>
          </a:xfrm>
          <a:prstGeom prst="rect">
            <a:avLst/>
          </a:prstGeom>
          <a:noFill/>
          <a:ln cap="flat" cmpd="sng" w="9525">
            <a:solidFill>
              <a:srgbClr val="3F3F3F"/>
            </a:solidFill>
            <a:prstDash val="solid"/>
            <a:round/>
            <a:headEnd len="sm" w="sm" type="none"/>
            <a:tailEnd len="sm" w="sm" type="none"/>
          </a:ln>
        </p:spPr>
      </p:pic>
      <p:pic>
        <p:nvPicPr>
          <p:cNvPr id="672" name="Google Shape;672;p16"/>
          <p:cNvPicPr preferRelativeResize="0"/>
          <p:nvPr/>
        </p:nvPicPr>
        <p:blipFill rotWithShape="1">
          <a:blip r:embed="rId5">
            <a:alphaModFix/>
          </a:blip>
          <a:srcRect b="0" l="0" r="0" t="0"/>
          <a:stretch/>
        </p:blipFill>
        <p:spPr>
          <a:xfrm>
            <a:off x="5333450" y="2336610"/>
            <a:ext cx="838285" cy="558967"/>
          </a:xfrm>
          <a:prstGeom prst="rect">
            <a:avLst/>
          </a:prstGeom>
          <a:noFill/>
          <a:ln cap="flat" cmpd="sng" w="9525">
            <a:solidFill>
              <a:srgbClr val="3F3F3F"/>
            </a:solidFill>
            <a:prstDash val="solid"/>
            <a:round/>
            <a:headEnd len="sm" w="sm" type="none"/>
            <a:tailEnd len="sm" w="sm" type="none"/>
          </a:ln>
        </p:spPr>
      </p:pic>
      <p:pic>
        <p:nvPicPr>
          <p:cNvPr id="673" name="Google Shape;673;p16"/>
          <p:cNvPicPr preferRelativeResize="0"/>
          <p:nvPr/>
        </p:nvPicPr>
        <p:blipFill rotWithShape="1">
          <a:blip r:embed="rId6">
            <a:alphaModFix/>
          </a:blip>
          <a:srcRect b="0" l="0" r="0" t="0"/>
          <a:stretch/>
        </p:blipFill>
        <p:spPr>
          <a:xfrm>
            <a:off x="1986489" y="2336610"/>
            <a:ext cx="931612" cy="558967"/>
          </a:xfrm>
          <a:prstGeom prst="rect">
            <a:avLst/>
          </a:prstGeom>
          <a:noFill/>
          <a:ln cap="flat" cmpd="sng" w="9525">
            <a:solidFill>
              <a:srgbClr val="3F3F3F"/>
            </a:solidFill>
            <a:prstDash val="solid"/>
            <a:round/>
            <a:headEnd len="sm" w="sm" type="none"/>
            <a:tailEnd len="sm" w="sm" type="none"/>
          </a:ln>
        </p:spPr>
      </p:pic>
      <p:pic>
        <p:nvPicPr>
          <p:cNvPr id="674" name="Google Shape;674;p16"/>
          <p:cNvPicPr preferRelativeResize="0"/>
          <p:nvPr/>
        </p:nvPicPr>
        <p:blipFill rotWithShape="1">
          <a:blip r:embed="rId7">
            <a:alphaModFix/>
          </a:blip>
          <a:srcRect b="0" l="0" r="0" t="0"/>
          <a:stretch/>
        </p:blipFill>
        <p:spPr>
          <a:xfrm>
            <a:off x="1986489" y="3497867"/>
            <a:ext cx="838285" cy="558967"/>
          </a:xfrm>
          <a:prstGeom prst="rect">
            <a:avLst/>
          </a:prstGeom>
          <a:noFill/>
          <a:ln cap="flat" cmpd="sng" w="9525">
            <a:solidFill>
              <a:srgbClr val="3F3F3F"/>
            </a:solidFill>
            <a:prstDash val="solid"/>
            <a:round/>
            <a:headEnd len="sm" w="sm" type="none"/>
            <a:tailEnd len="sm" w="sm" type="none"/>
          </a:ln>
        </p:spPr>
      </p:pic>
      <p:pic>
        <p:nvPicPr>
          <p:cNvPr id="675" name="Google Shape;675;p16"/>
          <p:cNvPicPr preferRelativeResize="0"/>
          <p:nvPr/>
        </p:nvPicPr>
        <p:blipFill rotWithShape="1">
          <a:blip r:embed="rId8">
            <a:alphaModFix/>
          </a:blip>
          <a:srcRect b="0" l="0" r="0" t="0"/>
          <a:stretch/>
        </p:blipFill>
        <p:spPr>
          <a:xfrm>
            <a:off x="8982506" y="2324056"/>
            <a:ext cx="838285" cy="558967"/>
          </a:xfrm>
          <a:prstGeom prst="rect">
            <a:avLst/>
          </a:prstGeom>
          <a:noFill/>
          <a:ln cap="flat" cmpd="sng" w="9525">
            <a:solidFill>
              <a:srgbClr val="3F3F3F"/>
            </a:solidFill>
            <a:prstDash val="solid"/>
            <a:round/>
            <a:headEnd len="sm" w="sm" type="none"/>
            <a:tailEnd len="sm" w="sm" type="none"/>
          </a:ln>
        </p:spPr>
      </p:pic>
      <p:pic>
        <p:nvPicPr>
          <p:cNvPr id="676" name="Google Shape;676;p16"/>
          <p:cNvPicPr preferRelativeResize="0"/>
          <p:nvPr/>
        </p:nvPicPr>
        <p:blipFill rotWithShape="1">
          <a:blip r:embed="rId9">
            <a:alphaModFix/>
          </a:blip>
          <a:srcRect b="0" l="0" r="0" t="0"/>
          <a:stretch/>
        </p:blipFill>
        <p:spPr>
          <a:xfrm>
            <a:off x="10121478" y="3485314"/>
            <a:ext cx="1117934" cy="558967"/>
          </a:xfrm>
          <a:prstGeom prst="rect">
            <a:avLst/>
          </a:prstGeom>
          <a:noFill/>
          <a:ln cap="flat" cmpd="sng" w="9525">
            <a:solidFill>
              <a:srgbClr val="3F3F3F"/>
            </a:solidFill>
            <a:prstDash val="solid"/>
            <a:round/>
            <a:headEnd len="sm" w="sm" type="none"/>
            <a:tailEnd len="sm" w="sm" type="none"/>
          </a:ln>
        </p:spPr>
      </p:pic>
      <p:sp>
        <p:nvSpPr>
          <p:cNvPr id="677" name="Google Shape;677;p16"/>
          <p:cNvSpPr/>
          <p:nvPr/>
        </p:nvSpPr>
        <p:spPr>
          <a:xfrm>
            <a:off x="3814335" y="2845324"/>
            <a:ext cx="60625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Helvetica Neue Light"/>
                <a:ea typeface="Helvetica Neue Light"/>
                <a:cs typeface="Helvetica Neue Light"/>
                <a:sym typeface="Helvetica Neue Light"/>
              </a:rPr>
              <a:t>UAE</a:t>
            </a:r>
            <a:endParaRPr/>
          </a:p>
        </p:txBody>
      </p:sp>
      <p:sp>
        <p:nvSpPr>
          <p:cNvPr id="678" name="Google Shape;678;p16"/>
          <p:cNvSpPr/>
          <p:nvPr/>
        </p:nvSpPr>
        <p:spPr>
          <a:xfrm>
            <a:off x="3707457" y="4009748"/>
            <a:ext cx="77617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Helvetica Neue Light"/>
                <a:ea typeface="Helvetica Neue Light"/>
                <a:cs typeface="Helvetica Neue Light"/>
                <a:sym typeface="Helvetica Neue Light"/>
              </a:rPr>
              <a:t>Oman</a:t>
            </a:r>
            <a:endParaRPr/>
          </a:p>
        </p:txBody>
      </p:sp>
      <p:sp>
        <p:nvSpPr>
          <p:cNvPr id="679" name="Google Shape;679;p16"/>
          <p:cNvSpPr/>
          <p:nvPr/>
        </p:nvSpPr>
        <p:spPr>
          <a:xfrm>
            <a:off x="5388549" y="2846782"/>
            <a:ext cx="72808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Helvetica Neue Light"/>
                <a:ea typeface="Helvetica Neue Light"/>
                <a:cs typeface="Helvetica Neue Light"/>
                <a:sym typeface="Helvetica Neue Light"/>
              </a:rPr>
              <a:t>Egypt</a:t>
            </a:r>
            <a:endParaRPr/>
          </a:p>
        </p:txBody>
      </p:sp>
      <p:sp>
        <p:nvSpPr>
          <p:cNvPr id="680" name="Google Shape;680;p16"/>
          <p:cNvSpPr/>
          <p:nvPr/>
        </p:nvSpPr>
        <p:spPr>
          <a:xfrm>
            <a:off x="1995745" y="2845324"/>
            <a:ext cx="90441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Helvetica Neue Light"/>
                <a:ea typeface="Helvetica Neue Light"/>
                <a:cs typeface="Helvetica Neue Light"/>
                <a:sym typeface="Helvetica Neue Light"/>
              </a:rPr>
              <a:t>Bahrain</a:t>
            </a:r>
            <a:endParaRPr/>
          </a:p>
        </p:txBody>
      </p:sp>
      <p:sp>
        <p:nvSpPr>
          <p:cNvPr id="681" name="Google Shape;681;p16"/>
          <p:cNvSpPr/>
          <p:nvPr/>
        </p:nvSpPr>
        <p:spPr>
          <a:xfrm>
            <a:off x="1894098" y="4009748"/>
            <a:ext cx="1045479"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Helvetica Neue Light"/>
                <a:ea typeface="Helvetica Neue Light"/>
                <a:cs typeface="Helvetica Neue Light"/>
                <a:sym typeface="Helvetica Neue Light"/>
              </a:rPr>
              <a:t>Morocco</a:t>
            </a:r>
            <a:endParaRPr/>
          </a:p>
        </p:txBody>
      </p:sp>
      <p:sp>
        <p:nvSpPr>
          <p:cNvPr id="682" name="Google Shape;682;p16"/>
          <p:cNvSpPr/>
          <p:nvPr/>
        </p:nvSpPr>
        <p:spPr>
          <a:xfrm>
            <a:off x="8999732" y="2846003"/>
            <a:ext cx="821059"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Helvetica Neue Light"/>
                <a:ea typeface="Helvetica Neue Light"/>
                <a:cs typeface="Helvetica Neue Light"/>
                <a:sym typeface="Helvetica Neue Light"/>
              </a:rPr>
              <a:t>Algeria</a:t>
            </a:r>
            <a:endParaRPr/>
          </a:p>
        </p:txBody>
      </p:sp>
      <p:sp>
        <p:nvSpPr>
          <p:cNvPr id="683" name="Google Shape;683;p16"/>
          <p:cNvSpPr/>
          <p:nvPr/>
        </p:nvSpPr>
        <p:spPr>
          <a:xfrm>
            <a:off x="10309966" y="3990461"/>
            <a:ext cx="684803"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Helvetica Neue Light"/>
                <a:ea typeface="Helvetica Neue Light"/>
                <a:cs typeface="Helvetica Neue Light"/>
                <a:sym typeface="Helvetica Neue Light"/>
              </a:rPr>
              <a:t>Libya</a:t>
            </a:r>
            <a:endParaRPr/>
          </a:p>
        </p:txBody>
      </p:sp>
      <p:pic>
        <p:nvPicPr>
          <p:cNvPr id="684" name="Google Shape;684;p16"/>
          <p:cNvPicPr preferRelativeResize="0"/>
          <p:nvPr/>
        </p:nvPicPr>
        <p:blipFill rotWithShape="1">
          <a:blip r:embed="rId10">
            <a:alphaModFix/>
          </a:blip>
          <a:srcRect b="0" l="0" r="0" t="0"/>
          <a:stretch/>
        </p:blipFill>
        <p:spPr>
          <a:xfrm>
            <a:off x="10121478" y="2324057"/>
            <a:ext cx="978097" cy="558967"/>
          </a:xfrm>
          <a:prstGeom prst="rect">
            <a:avLst/>
          </a:prstGeom>
          <a:noFill/>
          <a:ln cap="flat" cmpd="sng" w="9525">
            <a:solidFill>
              <a:srgbClr val="3F3F3F"/>
            </a:solidFill>
            <a:prstDash val="solid"/>
            <a:round/>
            <a:headEnd len="sm" w="sm" type="none"/>
            <a:tailEnd len="sm" w="sm" type="none"/>
          </a:ln>
        </p:spPr>
      </p:pic>
      <p:sp>
        <p:nvSpPr>
          <p:cNvPr id="685" name="Google Shape;685;p16"/>
          <p:cNvSpPr/>
          <p:nvPr/>
        </p:nvSpPr>
        <p:spPr>
          <a:xfrm>
            <a:off x="10236109" y="2846004"/>
            <a:ext cx="710451"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Helvetica Neue Light"/>
                <a:ea typeface="Helvetica Neue Light"/>
                <a:cs typeface="Helvetica Neue Light"/>
                <a:sym typeface="Helvetica Neue Light"/>
              </a:rPr>
              <a:t>Iran</a:t>
            </a:r>
            <a:endParaRPr/>
          </a:p>
        </p:txBody>
      </p:sp>
      <p:sp>
        <p:nvSpPr>
          <p:cNvPr id="686" name="Google Shape;686;p16"/>
          <p:cNvSpPr/>
          <p:nvPr/>
        </p:nvSpPr>
        <p:spPr>
          <a:xfrm>
            <a:off x="7365237" y="2021858"/>
            <a:ext cx="1431439" cy="4251311"/>
          </a:xfrm>
          <a:custGeom>
            <a:rect b="b" l="l" r="r" t="t"/>
            <a:pathLst>
              <a:path extrusionOk="0" h="4251311" w="1431439">
                <a:moveTo>
                  <a:pt x="372364" y="0"/>
                </a:moveTo>
                <a:lnTo>
                  <a:pt x="1078240" y="0"/>
                </a:lnTo>
                <a:cubicBezTo>
                  <a:pt x="1273306" y="0"/>
                  <a:pt x="1431439" y="158133"/>
                  <a:pt x="1431439" y="353199"/>
                </a:cubicBezTo>
                <a:lnTo>
                  <a:pt x="1431439" y="3898112"/>
                </a:lnTo>
                <a:cubicBezTo>
                  <a:pt x="1431439" y="4093178"/>
                  <a:pt x="1273306" y="4251311"/>
                  <a:pt x="1078240" y="4251311"/>
                </a:cubicBezTo>
                <a:lnTo>
                  <a:pt x="372364" y="4251311"/>
                </a:lnTo>
                <a:cubicBezTo>
                  <a:pt x="166713" y="4251311"/>
                  <a:pt x="0" y="4084598"/>
                  <a:pt x="0" y="3878947"/>
                </a:cubicBezTo>
                <a:lnTo>
                  <a:pt x="0" y="372364"/>
                </a:lnTo>
                <a:cubicBezTo>
                  <a:pt x="0" y="166713"/>
                  <a:pt x="166713" y="0"/>
                  <a:pt x="372364" y="0"/>
                </a:cubicBezTo>
                <a:close/>
              </a:path>
            </a:pathLst>
          </a:custGeom>
          <a:solidFill>
            <a:srgbClr val="CDC4AB">
              <a:alpha val="69803"/>
            </a:srgbClr>
          </a:solidFill>
          <a:ln cap="flat" cmpd="sng" w="25400">
            <a:solidFill>
              <a:srgbClr val="3F3F3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t/>
            </a:r>
            <a:endParaRPr sz="2800">
              <a:solidFill>
                <a:schemeClr val="lt1"/>
              </a:solidFill>
              <a:latin typeface="Helvetica Neue Light"/>
              <a:ea typeface="Helvetica Neue Light"/>
              <a:cs typeface="Helvetica Neue Light"/>
              <a:sym typeface="Helvetica Neue Light"/>
            </a:endParaRPr>
          </a:p>
        </p:txBody>
      </p:sp>
      <p:pic>
        <p:nvPicPr>
          <p:cNvPr id="687" name="Google Shape;687;p16"/>
          <p:cNvPicPr preferRelativeResize="0"/>
          <p:nvPr/>
        </p:nvPicPr>
        <p:blipFill rotWithShape="1">
          <a:blip r:embed="rId11">
            <a:alphaModFix/>
          </a:blip>
          <a:srcRect b="0" l="0" r="0" t="0"/>
          <a:stretch/>
        </p:blipFill>
        <p:spPr>
          <a:xfrm>
            <a:off x="7512610" y="2336603"/>
            <a:ext cx="1117934" cy="558967"/>
          </a:xfrm>
          <a:prstGeom prst="rect">
            <a:avLst/>
          </a:prstGeom>
          <a:noFill/>
          <a:ln cap="flat" cmpd="sng" w="9525">
            <a:solidFill>
              <a:srgbClr val="3F3F3F"/>
            </a:solidFill>
            <a:prstDash val="solid"/>
            <a:round/>
            <a:headEnd len="sm" w="sm" type="none"/>
            <a:tailEnd len="sm" w="sm" type="none"/>
          </a:ln>
        </p:spPr>
      </p:pic>
      <p:pic>
        <p:nvPicPr>
          <p:cNvPr id="688" name="Google Shape;688;p16"/>
          <p:cNvPicPr preferRelativeResize="0"/>
          <p:nvPr/>
        </p:nvPicPr>
        <p:blipFill rotWithShape="1">
          <a:blip r:embed="rId12">
            <a:alphaModFix/>
          </a:blip>
          <a:srcRect b="0" l="0" r="0" t="0"/>
          <a:stretch/>
        </p:blipFill>
        <p:spPr>
          <a:xfrm>
            <a:off x="7427137" y="3430693"/>
            <a:ext cx="1307287" cy="558967"/>
          </a:xfrm>
          <a:prstGeom prst="rect">
            <a:avLst/>
          </a:prstGeom>
          <a:noFill/>
          <a:ln cap="flat" cmpd="sng" w="9525">
            <a:solidFill>
              <a:srgbClr val="3F3F3F"/>
            </a:solidFill>
            <a:prstDash val="solid"/>
            <a:round/>
            <a:headEnd len="sm" w="sm" type="none"/>
            <a:tailEnd len="sm" w="sm" type="none"/>
          </a:ln>
        </p:spPr>
      </p:pic>
      <p:pic>
        <p:nvPicPr>
          <p:cNvPr id="689" name="Google Shape;689;p16"/>
          <p:cNvPicPr preferRelativeResize="0"/>
          <p:nvPr/>
        </p:nvPicPr>
        <p:blipFill rotWithShape="1">
          <a:blip r:embed="rId13">
            <a:alphaModFix/>
          </a:blip>
          <a:srcRect b="0" l="0" r="0" t="0"/>
          <a:stretch/>
        </p:blipFill>
        <p:spPr>
          <a:xfrm>
            <a:off x="7652435" y="4432168"/>
            <a:ext cx="838285" cy="558967"/>
          </a:xfrm>
          <a:prstGeom prst="rect">
            <a:avLst/>
          </a:prstGeom>
          <a:noFill/>
          <a:ln cap="flat" cmpd="sng" w="9525">
            <a:solidFill>
              <a:srgbClr val="3F3F3F"/>
            </a:solidFill>
            <a:prstDash val="solid"/>
            <a:round/>
            <a:headEnd len="sm" w="sm" type="none"/>
            <a:tailEnd len="sm" w="sm" type="none"/>
          </a:ln>
        </p:spPr>
      </p:pic>
      <p:sp>
        <p:nvSpPr>
          <p:cNvPr id="690" name="Google Shape;690;p16"/>
          <p:cNvSpPr/>
          <p:nvPr/>
        </p:nvSpPr>
        <p:spPr>
          <a:xfrm>
            <a:off x="7661048" y="2852698"/>
            <a:ext cx="821059"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Helvetica Neue Light"/>
                <a:ea typeface="Helvetica Neue Light"/>
                <a:cs typeface="Helvetica Neue Light"/>
                <a:sym typeface="Helvetica Neue Light"/>
              </a:rPr>
              <a:t>Kuwait</a:t>
            </a:r>
            <a:endParaRPr/>
          </a:p>
        </p:txBody>
      </p:sp>
      <p:sp>
        <p:nvSpPr>
          <p:cNvPr id="691" name="Google Shape;691;p16"/>
          <p:cNvSpPr/>
          <p:nvPr/>
        </p:nvSpPr>
        <p:spPr>
          <a:xfrm>
            <a:off x="7716352" y="3999320"/>
            <a:ext cx="71045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Helvetica Neue Light"/>
                <a:ea typeface="Helvetica Neue Light"/>
                <a:cs typeface="Helvetica Neue Light"/>
                <a:sym typeface="Helvetica Neue Light"/>
              </a:rPr>
              <a:t>Qatar</a:t>
            </a:r>
            <a:endParaRPr/>
          </a:p>
        </p:txBody>
      </p:sp>
      <p:sp>
        <p:nvSpPr>
          <p:cNvPr id="692" name="Google Shape;692;p16"/>
          <p:cNvSpPr/>
          <p:nvPr/>
        </p:nvSpPr>
        <p:spPr>
          <a:xfrm>
            <a:off x="7672461" y="4942891"/>
            <a:ext cx="798232"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Helvetica Neue Light"/>
                <a:ea typeface="Helvetica Neue Light"/>
                <a:cs typeface="Helvetica Neue Light"/>
                <a:sym typeface="Helvetica Neue Light"/>
              </a:rPr>
              <a:t>Turkey</a:t>
            </a:r>
            <a:endParaRPr/>
          </a:p>
        </p:txBody>
      </p:sp>
      <p:pic>
        <p:nvPicPr>
          <p:cNvPr id="693" name="Google Shape;693;p16"/>
          <p:cNvPicPr preferRelativeResize="0"/>
          <p:nvPr/>
        </p:nvPicPr>
        <p:blipFill rotWithShape="1">
          <a:blip r:embed="rId14">
            <a:alphaModFix/>
          </a:blip>
          <a:srcRect b="0" l="0" r="0" t="0"/>
          <a:stretch/>
        </p:blipFill>
        <p:spPr>
          <a:xfrm>
            <a:off x="7652434" y="5360999"/>
            <a:ext cx="838287" cy="558967"/>
          </a:xfrm>
          <a:prstGeom prst="rect">
            <a:avLst/>
          </a:prstGeom>
          <a:noFill/>
          <a:ln cap="flat" cmpd="sng" w="9525">
            <a:solidFill>
              <a:srgbClr val="3F3F3F"/>
            </a:solidFill>
            <a:prstDash val="solid"/>
            <a:round/>
            <a:headEnd len="sm" w="sm" type="none"/>
            <a:tailEnd len="sm" w="sm" type="none"/>
          </a:ln>
        </p:spPr>
      </p:pic>
      <p:sp>
        <p:nvSpPr>
          <p:cNvPr id="694" name="Google Shape;694;p16"/>
          <p:cNvSpPr/>
          <p:nvPr/>
        </p:nvSpPr>
        <p:spPr>
          <a:xfrm>
            <a:off x="7374110" y="5853379"/>
            <a:ext cx="139493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Helvetica Neue Light"/>
                <a:ea typeface="Helvetica Neue Light"/>
                <a:cs typeface="Helvetica Neue Light"/>
                <a:sym typeface="Helvetica Neue Light"/>
              </a:rPr>
              <a:t>Saudi Arabia</a:t>
            </a:r>
            <a:endParaRPr/>
          </a:p>
        </p:txBody>
      </p:sp>
      <p:sp>
        <p:nvSpPr>
          <p:cNvPr id="695" name="Google Shape;695;p16"/>
          <p:cNvSpPr/>
          <p:nvPr/>
        </p:nvSpPr>
        <p:spPr>
          <a:xfrm>
            <a:off x="9099288" y="1448465"/>
            <a:ext cx="1988045" cy="52322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rgbClr val="7F7F7F"/>
                </a:solidFill>
                <a:latin typeface="Helvetica Neue Light"/>
                <a:ea typeface="Helvetica Neue Light"/>
                <a:cs typeface="Helvetica Neue Light"/>
                <a:sym typeface="Helvetica Neue Light"/>
              </a:rPr>
              <a:t>Competition</a:t>
            </a:r>
            <a:endParaRPr/>
          </a:p>
        </p:txBody>
      </p:sp>
      <p:sp>
        <p:nvSpPr>
          <p:cNvPr id="696" name="Google Shape;696;p16"/>
          <p:cNvSpPr/>
          <p:nvPr/>
        </p:nvSpPr>
        <p:spPr>
          <a:xfrm>
            <a:off x="3655212" y="1438138"/>
            <a:ext cx="1285929" cy="52322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800">
                <a:solidFill>
                  <a:srgbClr val="948456"/>
                </a:solidFill>
                <a:latin typeface="Helvetica Neue Light"/>
                <a:ea typeface="Helvetica Neue Light"/>
                <a:cs typeface="Helvetica Neue Light"/>
                <a:sym typeface="Helvetica Neue Light"/>
              </a:rPr>
              <a:t>Boeing</a:t>
            </a:r>
            <a:endParaRPr/>
          </a:p>
        </p:txBody>
      </p:sp>
      <p:pic>
        <p:nvPicPr>
          <p:cNvPr id="697" name="Google Shape;697;p16"/>
          <p:cNvPicPr preferRelativeResize="0"/>
          <p:nvPr/>
        </p:nvPicPr>
        <p:blipFill rotWithShape="1">
          <a:blip r:embed="rId15">
            <a:alphaModFix/>
          </a:blip>
          <a:srcRect b="0" l="0" r="0" t="0"/>
          <a:stretch/>
        </p:blipFill>
        <p:spPr>
          <a:xfrm>
            <a:off x="5368339" y="3497867"/>
            <a:ext cx="768505" cy="558967"/>
          </a:xfrm>
          <a:prstGeom prst="rect">
            <a:avLst/>
          </a:prstGeom>
          <a:noFill/>
          <a:ln cap="flat" cmpd="sng" w="9525">
            <a:solidFill>
              <a:srgbClr val="3F3F3F"/>
            </a:solidFill>
            <a:prstDash val="solid"/>
            <a:round/>
            <a:headEnd len="sm" w="sm" type="none"/>
            <a:tailEnd len="sm" w="sm" type="none"/>
          </a:ln>
        </p:spPr>
      </p:pic>
      <p:sp>
        <p:nvSpPr>
          <p:cNvPr id="698" name="Google Shape;698;p16"/>
          <p:cNvSpPr/>
          <p:nvPr/>
        </p:nvSpPr>
        <p:spPr>
          <a:xfrm>
            <a:off x="5402965" y="4024568"/>
            <a:ext cx="671979"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Helvetica Neue Light"/>
                <a:ea typeface="Helvetica Neue Light"/>
                <a:cs typeface="Helvetica Neue Light"/>
                <a:sym typeface="Helvetica Neue Light"/>
              </a:rPr>
              <a:t>Israel</a:t>
            </a:r>
            <a:endParaRPr/>
          </a:p>
        </p:txBody>
      </p:sp>
      <p:sp>
        <p:nvSpPr>
          <p:cNvPr id="699" name="Google Shape;699;p16"/>
          <p:cNvSpPr/>
          <p:nvPr/>
        </p:nvSpPr>
        <p:spPr>
          <a:xfrm>
            <a:off x="9006878" y="4861869"/>
            <a:ext cx="1138453"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7F7F7F"/>
                </a:solidFill>
                <a:latin typeface="Helvetica Neue Light"/>
                <a:ea typeface="Helvetica Neue Light"/>
                <a:cs typeface="Helvetica Neue Light"/>
                <a:sym typeface="Helvetica Neue Light"/>
              </a:rPr>
              <a:t>12 aircraft</a:t>
            </a:r>
            <a:endParaRPr/>
          </a:p>
        </p:txBody>
      </p:sp>
      <p:sp>
        <p:nvSpPr>
          <p:cNvPr id="700" name="Google Shape;700;p16"/>
          <p:cNvSpPr/>
          <p:nvPr/>
        </p:nvSpPr>
        <p:spPr>
          <a:xfrm>
            <a:off x="5476223" y="4846480"/>
            <a:ext cx="1319592"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948456"/>
                </a:solidFill>
                <a:latin typeface="Helvetica Neue Light"/>
                <a:ea typeface="Helvetica Neue Light"/>
                <a:cs typeface="Helvetica Neue Light"/>
                <a:sym typeface="Helvetica Neue Light"/>
              </a:rPr>
              <a:t>32 aircraft</a:t>
            </a:r>
            <a:endParaRPr/>
          </a:p>
        </p:txBody>
      </p:sp>
      <p:pic>
        <p:nvPicPr>
          <p:cNvPr id="701" name="Google Shape;701;p16"/>
          <p:cNvPicPr preferRelativeResize="0"/>
          <p:nvPr/>
        </p:nvPicPr>
        <p:blipFill rotWithShape="1">
          <a:blip r:embed="rId16">
            <a:alphaModFix/>
          </a:blip>
          <a:srcRect b="0" l="0" r="0" t="0"/>
          <a:stretch/>
        </p:blipFill>
        <p:spPr>
          <a:xfrm>
            <a:off x="1294625" y="4367311"/>
            <a:ext cx="768098" cy="274320"/>
          </a:xfrm>
          <a:prstGeom prst="rect">
            <a:avLst/>
          </a:prstGeom>
          <a:noFill/>
          <a:ln>
            <a:noFill/>
          </a:ln>
        </p:spPr>
      </p:pic>
      <p:pic>
        <p:nvPicPr>
          <p:cNvPr id="702" name="Google Shape;702;p16"/>
          <p:cNvPicPr preferRelativeResize="0"/>
          <p:nvPr/>
        </p:nvPicPr>
        <p:blipFill rotWithShape="1">
          <a:blip r:embed="rId16">
            <a:alphaModFix/>
          </a:blip>
          <a:srcRect b="0" l="0" r="0" t="0"/>
          <a:stretch/>
        </p:blipFill>
        <p:spPr>
          <a:xfrm>
            <a:off x="1294625" y="5948391"/>
            <a:ext cx="768098" cy="274320"/>
          </a:xfrm>
          <a:prstGeom prst="rect">
            <a:avLst/>
          </a:prstGeom>
          <a:noFill/>
          <a:ln>
            <a:noFill/>
          </a:ln>
        </p:spPr>
      </p:pic>
      <p:pic>
        <p:nvPicPr>
          <p:cNvPr id="703" name="Google Shape;703;p16"/>
          <p:cNvPicPr preferRelativeResize="0"/>
          <p:nvPr/>
        </p:nvPicPr>
        <p:blipFill rotWithShape="1">
          <a:blip r:embed="rId16">
            <a:alphaModFix/>
          </a:blip>
          <a:srcRect b="0" l="0" r="0" t="0"/>
          <a:stretch/>
        </p:blipFill>
        <p:spPr>
          <a:xfrm>
            <a:off x="1294625" y="4718663"/>
            <a:ext cx="768098" cy="274320"/>
          </a:xfrm>
          <a:prstGeom prst="rect">
            <a:avLst/>
          </a:prstGeom>
          <a:noFill/>
          <a:ln>
            <a:noFill/>
          </a:ln>
        </p:spPr>
      </p:pic>
      <p:pic>
        <p:nvPicPr>
          <p:cNvPr id="704" name="Google Shape;704;p16"/>
          <p:cNvPicPr preferRelativeResize="0"/>
          <p:nvPr/>
        </p:nvPicPr>
        <p:blipFill rotWithShape="1">
          <a:blip r:embed="rId16">
            <a:alphaModFix/>
          </a:blip>
          <a:srcRect b="0" l="0" r="0" t="0"/>
          <a:stretch/>
        </p:blipFill>
        <p:spPr>
          <a:xfrm>
            <a:off x="1294625" y="4542987"/>
            <a:ext cx="768098" cy="274320"/>
          </a:xfrm>
          <a:prstGeom prst="rect">
            <a:avLst/>
          </a:prstGeom>
          <a:noFill/>
          <a:ln>
            <a:noFill/>
          </a:ln>
        </p:spPr>
      </p:pic>
      <p:pic>
        <p:nvPicPr>
          <p:cNvPr id="705" name="Google Shape;705;p16"/>
          <p:cNvPicPr preferRelativeResize="0"/>
          <p:nvPr/>
        </p:nvPicPr>
        <p:blipFill rotWithShape="1">
          <a:blip r:embed="rId16">
            <a:alphaModFix/>
          </a:blip>
          <a:srcRect b="0" l="0" r="0" t="0"/>
          <a:stretch/>
        </p:blipFill>
        <p:spPr>
          <a:xfrm>
            <a:off x="1294625" y="4894339"/>
            <a:ext cx="768098" cy="274320"/>
          </a:xfrm>
          <a:prstGeom prst="rect">
            <a:avLst/>
          </a:prstGeom>
          <a:noFill/>
          <a:ln>
            <a:noFill/>
          </a:ln>
        </p:spPr>
      </p:pic>
      <p:pic>
        <p:nvPicPr>
          <p:cNvPr id="706" name="Google Shape;706;p16"/>
          <p:cNvPicPr preferRelativeResize="0"/>
          <p:nvPr/>
        </p:nvPicPr>
        <p:blipFill rotWithShape="1">
          <a:blip r:embed="rId16">
            <a:alphaModFix/>
          </a:blip>
          <a:srcRect b="0" l="0" r="0" t="0"/>
          <a:stretch/>
        </p:blipFill>
        <p:spPr>
          <a:xfrm>
            <a:off x="1294625" y="5070015"/>
            <a:ext cx="768098" cy="274320"/>
          </a:xfrm>
          <a:prstGeom prst="rect">
            <a:avLst/>
          </a:prstGeom>
          <a:noFill/>
          <a:ln>
            <a:noFill/>
          </a:ln>
        </p:spPr>
      </p:pic>
      <p:pic>
        <p:nvPicPr>
          <p:cNvPr id="707" name="Google Shape;707;p16"/>
          <p:cNvPicPr preferRelativeResize="0"/>
          <p:nvPr/>
        </p:nvPicPr>
        <p:blipFill rotWithShape="1">
          <a:blip r:embed="rId16">
            <a:alphaModFix/>
          </a:blip>
          <a:srcRect b="0" l="0" r="0" t="0"/>
          <a:stretch/>
        </p:blipFill>
        <p:spPr>
          <a:xfrm>
            <a:off x="1294625" y="5245691"/>
            <a:ext cx="768098" cy="274320"/>
          </a:xfrm>
          <a:prstGeom prst="rect">
            <a:avLst/>
          </a:prstGeom>
          <a:noFill/>
          <a:ln>
            <a:noFill/>
          </a:ln>
        </p:spPr>
      </p:pic>
      <p:pic>
        <p:nvPicPr>
          <p:cNvPr id="708" name="Google Shape;708;p16"/>
          <p:cNvPicPr preferRelativeResize="0"/>
          <p:nvPr/>
        </p:nvPicPr>
        <p:blipFill rotWithShape="1">
          <a:blip r:embed="rId16">
            <a:alphaModFix/>
          </a:blip>
          <a:srcRect b="0" l="0" r="0" t="0"/>
          <a:stretch/>
        </p:blipFill>
        <p:spPr>
          <a:xfrm>
            <a:off x="1294625" y="5421367"/>
            <a:ext cx="768098" cy="274320"/>
          </a:xfrm>
          <a:prstGeom prst="rect">
            <a:avLst/>
          </a:prstGeom>
          <a:noFill/>
          <a:ln>
            <a:noFill/>
          </a:ln>
        </p:spPr>
      </p:pic>
      <p:pic>
        <p:nvPicPr>
          <p:cNvPr id="709" name="Google Shape;709;p16"/>
          <p:cNvPicPr preferRelativeResize="0"/>
          <p:nvPr/>
        </p:nvPicPr>
        <p:blipFill rotWithShape="1">
          <a:blip r:embed="rId16">
            <a:alphaModFix/>
          </a:blip>
          <a:srcRect b="0" l="0" r="0" t="0"/>
          <a:stretch/>
        </p:blipFill>
        <p:spPr>
          <a:xfrm>
            <a:off x="1294625" y="5597043"/>
            <a:ext cx="768098" cy="274320"/>
          </a:xfrm>
          <a:prstGeom prst="rect">
            <a:avLst/>
          </a:prstGeom>
          <a:noFill/>
          <a:ln>
            <a:noFill/>
          </a:ln>
        </p:spPr>
      </p:pic>
      <p:pic>
        <p:nvPicPr>
          <p:cNvPr id="710" name="Google Shape;710;p16"/>
          <p:cNvPicPr preferRelativeResize="0"/>
          <p:nvPr/>
        </p:nvPicPr>
        <p:blipFill rotWithShape="1">
          <a:blip r:embed="rId16">
            <a:alphaModFix/>
          </a:blip>
          <a:srcRect b="0" l="0" r="0" t="0"/>
          <a:stretch/>
        </p:blipFill>
        <p:spPr>
          <a:xfrm>
            <a:off x="1294625" y="5772719"/>
            <a:ext cx="768098" cy="274320"/>
          </a:xfrm>
          <a:prstGeom prst="rect">
            <a:avLst/>
          </a:prstGeom>
          <a:noFill/>
          <a:ln>
            <a:noFill/>
          </a:ln>
        </p:spPr>
      </p:pic>
      <p:pic>
        <p:nvPicPr>
          <p:cNvPr id="711" name="Google Shape;711;p16"/>
          <p:cNvPicPr preferRelativeResize="0"/>
          <p:nvPr/>
        </p:nvPicPr>
        <p:blipFill rotWithShape="1">
          <a:blip r:embed="rId16">
            <a:alphaModFix/>
          </a:blip>
          <a:srcRect b="0" l="0" r="0" t="0"/>
          <a:stretch/>
        </p:blipFill>
        <p:spPr>
          <a:xfrm>
            <a:off x="2079829" y="4367311"/>
            <a:ext cx="768098" cy="274320"/>
          </a:xfrm>
          <a:prstGeom prst="rect">
            <a:avLst/>
          </a:prstGeom>
          <a:noFill/>
          <a:ln>
            <a:noFill/>
          </a:ln>
        </p:spPr>
      </p:pic>
      <p:pic>
        <p:nvPicPr>
          <p:cNvPr id="712" name="Google Shape;712;p16"/>
          <p:cNvPicPr preferRelativeResize="0"/>
          <p:nvPr/>
        </p:nvPicPr>
        <p:blipFill rotWithShape="1">
          <a:blip r:embed="rId16">
            <a:alphaModFix/>
          </a:blip>
          <a:srcRect b="0" l="0" r="0" t="0"/>
          <a:stretch/>
        </p:blipFill>
        <p:spPr>
          <a:xfrm>
            <a:off x="2079829" y="5948391"/>
            <a:ext cx="768098" cy="274320"/>
          </a:xfrm>
          <a:prstGeom prst="rect">
            <a:avLst/>
          </a:prstGeom>
          <a:noFill/>
          <a:ln>
            <a:noFill/>
          </a:ln>
        </p:spPr>
      </p:pic>
      <p:pic>
        <p:nvPicPr>
          <p:cNvPr id="713" name="Google Shape;713;p16"/>
          <p:cNvPicPr preferRelativeResize="0"/>
          <p:nvPr/>
        </p:nvPicPr>
        <p:blipFill rotWithShape="1">
          <a:blip r:embed="rId16">
            <a:alphaModFix/>
          </a:blip>
          <a:srcRect b="0" l="0" r="0" t="0"/>
          <a:stretch/>
        </p:blipFill>
        <p:spPr>
          <a:xfrm>
            <a:off x="2079829" y="4718663"/>
            <a:ext cx="768098" cy="274320"/>
          </a:xfrm>
          <a:prstGeom prst="rect">
            <a:avLst/>
          </a:prstGeom>
          <a:noFill/>
          <a:ln>
            <a:noFill/>
          </a:ln>
        </p:spPr>
      </p:pic>
      <p:pic>
        <p:nvPicPr>
          <p:cNvPr id="714" name="Google Shape;714;p16"/>
          <p:cNvPicPr preferRelativeResize="0"/>
          <p:nvPr/>
        </p:nvPicPr>
        <p:blipFill rotWithShape="1">
          <a:blip r:embed="rId16">
            <a:alphaModFix/>
          </a:blip>
          <a:srcRect b="0" l="0" r="0" t="0"/>
          <a:stretch/>
        </p:blipFill>
        <p:spPr>
          <a:xfrm>
            <a:off x="2079829" y="4542987"/>
            <a:ext cx="768098" cy="274320"/>
          </a:xfrm>
          <a:prstGeom prst="rect">
            <a:avLst/>
          </a:prstGeom>
          <a:noFill/>
          <a:ln>
            <a:noFill/>
          </a:ln>
        </p:spPr>
      </p:pic>
      <p:pic>
        <p:nvPicPr>
          <p:cNvPr id="715" name="Google Shape;715;p16"/>
          <p:cNvPicPr preferRelativeResize="0"/>
          <p:nvPr/>
        </p:nvPicPr>
        <p:blipFill rotWithShape="1">
          <a:blip r:embed="rId16">
            <a:alphaModFix/>
          </a:blip>
          <a:srcRect b="0" l="0" r="0" t="0"/>
          <a:stretch/>
        </p:blipFill>
        <p:spPr>
          <a:xfrm>
            <a:off x="2079829" y="4894339"/>
            <a:ext cx="768098" cy="274320"/>
          </a:xfrm>
          <a:prstGeom prst="rect">
            <a:avLst/>
          </a:prstGeom>
          <a:noFill/>
          <a:ln>
            <a:noFill/>
          </a:ln>
        </p:spPr>
      </p:pic>
      <p:pic>
        <p:nvPicPr>
          <p:cNvPr id="716" name="Google Shape;716;p16"/>
          <p:cNvPicPr preferRelativeResize="0"/>
          <p:nvPr/>
        </p:nvPicPr>
        <p:blipFill rotWithShape="1">
          <a:blip r:embed="rId16">
            <a:alphaModFix/>
          </a:blip>
          <a:srcRect b="0" l="0" r="0" t="0"/>
          <a:stretch/>
        </p:blipFill>
        <p:spPr>
          <a:xfrm>
            <a:off x="2079829" y="5070015"/>
            <a:ext cx="768098" cy="274320"/>
          </a:xfrm>
          <a:prstGeom prst="rect">
            <a:avLst/>
          </a:prstGeom>
          <a:noFill/>
          <a:ln>
            <a:noFill/>
          </a:ln>
        </p:spPr>
      </p:pic>
      <p:pic>
        <p:nvPicPr>
          <p:cNvPr id="717" name="Google Shape;717;p16"/>
          <p:cNvPicPr preferRelativeResize="0"/>
          <p:nvPr/>
        </p:nvPicPr>
        <p:blipFill rotWithShape="1">
          <a:blip r:embed="rId16">
            <a:alphaModFix/>
          </a:blip>
          <a:srcRect b="0" l="0" r="0" t="0"/>
          <a:stretch/>
        </p:blipFill>
        <p:spPr>
          <a:xfrm>
            <a:off x="2079829" y="5245691"/>
            <a:ext cx="768098" cy="274320"/>
          </a:xfrm>
          <a:prstGeom prst="rect">
            <a:avLst/>
          </a:prstGeom>
          <a:noFill/>
          <a:ln>
            <a:noFill/>
          </a:ln>
        </p:spPr>
      </p:pic>
      <p:pic>
        <p:nvPicPr>
          <p:cNvPr id="718" name="Google Shape;718;p16"/>
          <p:cNvPicPr preferRelativeResize="0"/>
          <p:nvPr/>
        </p:nvPicPr>
        <p:blipFill rotWithShape="1">
          <a:blip r:embed="rId16">
            <a:alphaModFix/>
          </a:blip>
          <a:srcRect b="0" l="0" r="0" t="0"/>
          <a:stretch/>
        </p:blipFill>
        <p:spPr>
          <a:xfrm>
            <a:off x="2079829" y="5421367"/>
            <a:ext cx="768098" cy="274320"/>
          </a:xfrm>
          <a:prstGeom prst="rect">
            <a:avLst/>
          </a:prstGeom>
          <a:noFill/>
          <a:ln>
            <a:noFill/>
          </a:ln>
        </p:spPr>
      </p:pic>
      <p:pic>
        <p:nvPicPr>
          <p:cNvPr id="719" name="Google Shape;719;p16"/>
          <p:cNvPicPr preferRelativeResize="0"/>
          <p:nvPr/>
        </p:nvPicPr>
        <p:blipFill rotWithShape="1">
          <a:blip r:embed="rId16">
            <a:alphaModFix/>
          </a:blip>
          <a:srcRect b="0" l="0" r="0" t="0"/>
          <a:stretch/>
        </p:blipFill>
        <p:spPr>
          <a:xfrm>
            <a:off x="2079829" y="5597043"/>
            <a:ext cx="768098" cy="274320"/>
          </a:xfrm>
          <a:prstGeom prst="rect">
            <a:avLst/>
          </a:prstGeom>
          <a:noFill/>
          <a:ln>
            <a:noFill/>
          </a:ln>
        </p:spPr>
      </p:pic>
      <p:pic>
        <p:nvPicPr>
          <p:cNvPr id="720" name="Google Shape;720;p16"/>
          <p:cNvPicPr preferRelativeResize="0"/>
          <p:nvPr/>
        </p:nvPicPr>
        <p:blipFill rotWithShape="1">
          <a:blip r:embed="rId16">
            <a:alphaModFix/>
          </a:blip>
          <a:srcRect b="0" l="0" r="0" t="0"/>
          <a:stretch/>
        </p:blipFill>
        <p:spPr>
          <a:xfrm>
            <a:off x="2079829" y="5772719"/>
            <a:ext cx="768098" cy="274320"/>
          </a:xfrm>
          <a:prstGeom prst="rect">
            <a:avLst/>
          </a:prstGeom>
          <a:noFill/>
          <a:ln>
            <a:noFill/>
          </a:ln>
        </p:spPr>
      </p:pic>
      <p:pic>
        <p:nvPicPr>
          <p:cNvPr id="721" name="Google Shape;721;p16"/>
          <p:cNvPicPr preferRelativeResize="0"/>
          <p:nvPr/>
        </p:nvPicPr>
        <p:blipFill rotWithShape="1">
          <a:blip r:embed="rId16">
            <a:alphaModFix/>
          </a:blip>
          <a:srcRect b="0" l="0" r="0" t="0"/>
          <a:stretch/>
        </p:blipFill>
        <p:spPr>
          <a:xfrm>
            <a:off x="2885183" y="4367311"/>
            <a:ext cx="768098" cy="274320"/>
          </a:xfrm>
          <a:prstGeom prst="rect">
            <a:avLst/>
          </a:prstGeom>
          <a:noFill/>
          <a:ln>
            <a:noFill/>
          </a:ln>
        </p:spPr>
      </p:pic>
      <p:pic>
        <p:nvPicPr>
          <p:cNvPr id="722" name="Google Shape;722;p16"/>
          <p:cNvPicPr preferRelativeResize="0"/>
          <p:nvPr/>
        </p:nvPicPr>
        <p:blipFill rotWithShape="1">
          <a:blip r:embed="rId16">
            <a:alphaModFix/>
          </a:blip>
          <a:srcRect b="0" l="0" r="0" t="0"/>
          <a:stretch/>
        </p:blipFill>
        <p:spPr>
          <a:xfrm>
            <a:off x="2885183" y="5948391"/>
            <a:ext cx="768098" cy="274320"/>
          </a:xfrm>
          <a:prstGeom prst="rect">
            <a:avLst/>
          </a:prstGeom>
          <a:noFill/>
          <a:ln>
            <a:noFill/>
          </a:ln>
        </p:spPr>
      </p:pic>
      <p:pic>
        <p:nvPicPr>
          <p:cNvPr id="723" name="Google Shape;723;p16"/>
          <p:cNvPicPr preferRelativeResize="0"/>
          <p:nvPr/>
        </p:nvPicPr>
        <p:blipFill rotWithShape="1">
          <a:blip r:embed="rId16">
            <a:alphaModFix/>
          </a:blip>
          <a:srcRect b="0" l="0" r="0" t="0"/>
          <a:stretch/>
        </p:blipFill>
        <p:spPr>
          <a:xfrm>
            <a:off x="2885183" y="4718663"/>
            <a:ext cx="768098" cy="274320"/>
          </a:xfrm>
          <a:prstGeom prst="rect">
            <a:avLst/>
          </a:prstGeom>
          <a:noFill/>
          <a:ln>
            <a:noFill/>
          </a:ln>
        </p:spPr>
      </p:pic>
      <p:pic>
        <p:nvPicPr>
          <p:cNvPr id="724" name="Google Shape;724;p16"/>
          <p:cNvPicPr preferRelativeResize="0"/>
          <p:nvPr/>
        </p:nvPicPr>
        <p:blipFill rotWithShape="1">
          <a:blip r:embed="rId16">
            <a:alphaModFix/>
          </a:blip>
          <a:srcRect b="0" l="0" r="0" t="0"/>
          <a:stretch/>
        </p:blipFill>
        <p:spPr>
          <a:xfrm>
            <a:off x="2885183" y="4542987"/>
            <a:ext cx="768098" cy="274320"/>
          </a:xfrm>
          <a:prstGeom prst="rect">
            <a:avLst/>
          </a:prstGeom>
          <a:noFill/>
          <a:ln>
            <a:noFill/>
          </a:ln>
        </p:spPr>
      </p:pic>
      <p:pic>
        <p:nvPicPr>
          <p:cNvPr id="725" name="Google Shape;725;p16"/>
          <p:cNvPicPr preferRelativeResize="0"/>
          <p:nvPr/>
        </p:nvPicPr>
        <p:blipFill rotWithShape="1">
          <a:blip r:embed="rId16">
            <a:alphaModFix/>
          </a:blip>
          <a:srcRect b="0" l="0" r="0" t="0"/>
          <a:stretch/>
        </p:blipFill>
        <p:spPr>
          <a:xfrm>
            <a:off x="2885183" y="4894339"/>
            <a:ext cx="768098" cy="274320"/>
          </a:xfrm>
          <a:prstGeom prst="rect">
            <a:avLst/>
          </a:prstGeom>
          <a:noFill/>
          <a:ln>
            <a:noFill/>
          </a:ln>
        </p:spPr>
      </p:pic>
      <p:pic>
        <p:nvPicPr>
          <p:cNvPr id="726" name="Google Shape;726;p16"/>
          <p:cNvPicPr preferRelativeResize="0"/>
          <p:nvPr/>
        </p:nvPicPr>
        <p:blipFill rotWithShape="1">
          <a:blip r:embed="rId16">
            <a:alphaModFix/>
          </a:blip>
          <a:srcRect b="0" l="0" r="0" t="0"/>
          <a:stretch/>
        </p:blipFill>
        <p:spPr>
          <a:xfrm>
            <a:off x="2885183" y="5070015"/>
            <a:ext cx="768098" cy="274320"/>
          </a:xfrm>
          <a:prstGeom prst="rect">
            <a:avLst/>
          </a:prstGeom>
          <a:noFill/>
          <a:ln>
            <a:noFill/>
          </a:ln>
        </p:spPr>
      </p:pic>
      <p:pic>
        <p:nvPicPr>
          <p:cNvPr id="727" name="Google Shape;727;p16"/>
          <p:cNvPicPr preferRelativeResize="0"/>
          <p:nvPr/>
        </p:nvPicPr>
        <p:blipFill rotWithShape="1">
          <a:blip r:embed="rId16">
            <a:alphaModFix/>
          </a:blip>
          <a:srcRect b="0" l="0" r="0" t="0"/>
          <a:stretch/>
        </p:blipFill>
        <p:spPr>
          <a:xfrm>
            <a:off x="2885183" y="5245691"/>
            <a:ext cx="768098" cy="274320"/>
          </a:xfrm>
          <a:prstGeom prst="rect">
            <a:avLst/>
          </a:prstGeom>
          <a:noFill/>
          <a:ln>
            <a:noFill/>
          </a:ln>
        </p:spPr>
      </p:pic>
      <p:pic>
        <p:nvPicPr>
          <p:cNvPr id="728" name="Google Shape;728;p16"/>
          <p:cNvPicPr preferRelativeResize="0"/>
          <p:nvPr/>
        </p:nvPicPr>
        <p:blipFill rotWithShape="1">
          <a:blip r:embed="rId16">
            <a:alphaModFix/>
          </a:blip>
          <a:srcRect b="0" l="0" r="0" t="0"/>
          <a:stretch/>
        </p:blipFill>
        <p:spPr>
          <a:xfrm>
            <a:off x="2885183" y="5421367"/>
            <a:ext cx="768098" cy="274320"/>
          </a:xfrm>
          <a:prstGeom prst="rect">
            <a:avLst/>
          </a:prstGeom>
          <a:noFill/>
          <a:ln>
            <a:noFill/>
          </a:ln>
        </p:spPr>
      </p:pic>
      <p:pic>
        <p:nvPicPr>
          <p:cNvPr id="729" name="Google Shape;729;p16"/>
          <p:cNvPicPr preferRelativeResize="0"/>
          <p:nvPr/>
        </p:nvPicPr>
        <p:blipFill rotWithShape="1">
          <a:blip r:embed="rId16">
            <a:alphaModFix/>
          </a:blip>
          <a:srcRect b="0" l="0" r="0" t="0"/>
          <a:stretch/>
        </p:blipFill>
        <p:spPr>
          <a:xfrm>
            <a:off x="2885183" y="5597043"/>
            <a:ext cx="768098" cy="274320"/>
          </a:xfrm>
          <a:prstGeom prst="rect">
            <a:avLst/>
          </a:prstGeom>
          <a:noFill/>
          <a:ln>
            <a:noFill/>
          </a:ln>
        </p:spPr>
      </p:pic>
      <p:pic>
        <p:nvPicPr>
          <p:cNvPr id="730" name="Google Shape;730;p16"/>
          <p:cNvPicPr preferRelativeResize="0"/>
          <p:nvPr/>
        </p:nvPicPr>
        <p:blipFill rotWithShape="1">
          <a:blip r:embed="rId16">
            <a:alphaModFix/>
          </a:blip>
          <a:srcRect b="0" l="0" r="0" t="0"/>
          <a:stretch/>
        </p:blipFill>
        <p:spPr>
          <a:xfrm>
            <a:off x="2885183" y="5772719"/>
            <a:ext cx="768098" cy="274320"/>
          </a:xfrm>
          <a:prstGeom prst="rect">
            <a:avLst/>
          </a:prstGeom>
          <a:noFill/>
          <a:ln>
            <a:noFill/>
          </a:ln>
        </p:spPr>
      </p:pic>
      <p:pic>
        <p:nvPicPr>
          <p:cNvPr id="731" name="Google Shape;731;p16"/>
          <p:cNvPicPr preferRelativeResize="0"/>
          <p:nvPr/>
        </p:nvPicPr>
        <p:blipFill rotWithShape="1">
          <a:blip r:embed="rId16">
            <a:alphaModFix/>
          </a:blip>
          <a:srcRect b="0" l="0" r="0" t="0"/>
          <a:stretch/>
        </p:blipFill>
        <p:spPr>
          <a:xfrm>
            <a:off x="3687911" y="5948391"/>
            <a:ext cx="768098" cy="274320"/>
          </a:xfrm>
          <a:prstGeom prst="rect">
            <a:avLst/>
          </a:prstGeom>
          <a:noFill/>
          <a:ln>
            <a:noFill/>
          </a:ln>
        </p:spPr>
      </p:pic>
      <p:pic>
        <p:nvPicPr>
          <p:cNvPr id="732" name="Google Shape;732;p16"/>
          <p:cNvPicPr preferRelativeResize="0"/>
          <p:nvPr/>
        </p:nvPicPr>
        <p:blipFill rotWithShape="1">
          <a:blip r:embed="rId16">
            <a:alphaModFix/>
          </a:blip>
          <a:srcRect b="0" l="0" r="0" t="0"/>
          <a:stretch/>
        </p:blipFill>
        <p:spPr>
          <a:xfrm>
            <a:off x="3687911" y="5799568"/>
            <a:ext cx="768098" cy="274320"/>
          </a:xfrm>
          <a:prstGeom prst="rect">
            <a:avLst/>
          </a:prstGeom>
          <a:noFill/>
          <a:ln>
            <a:noFill/>
          </a:ln>
        </p:spPr>
      </p:pic>
      <p:pic>
        <p:nvPicPr>
          <p:cNvPr id="733" name="Google Shape;733;p16"/>
          <p:cNvPicPr preferRelativeResize="0"/>
          <p:nvPr/>
        </p:nvPicPr>
        <p:blipFill rotWithShape="1">
          <a:blip r:embed="rId17">
            <a:alphaModFix/>
          </a:blip>
          <a:srcRect b="0" l="0" r="0" t="0"/>
          <a:stretch/>
        </p:blipFill>
        <p:spPr>
          <a:xfrm>
            <a:off x="10566681" y="4663170"/>
            <a:ext cx="768098" cy="274320"/>
          </a:xfrm>
          <a:prstGeom prst="rect">
            <a:avLst/>
          </a:prstGeom>
          <a:noFill/>
          <a:ln>
            <a:noFill/>
          </a:ln>
        </p:spPr>
      </p:pic>
      <p:pic>
        <p:nvPicPr>
          <p:cNvPr id="734" name="Google Shape;734;p16"/>
          <p:cNvPicPr preferRelativeResize="0"/>
          <p:nvPr/>
        </p:nvPicPr>
        <p:blipFill rotWithShape="1">
          <a:blip r:embed="rId17">
            <a:alphaModFix/>
          </a:blip>
          <a:srcRect b="0" l="0" r="0" t="0"/>
          <a:stretch/>
        </p:blipFill>
        <p:spPr>
          <a:xfrm>
            <a:off x="9794367" y="5929316"/>
            <a:ext cx="768098" cy="274320"/>
          </a:xfrm>
          <a:prstGeom prst="rect">
            <a:avLst/>
          </a:prstGeom>
          <a:noFill/>
          <a:ln>
            <a:noFill/>
          </a:ln>
        </p:spPr>
      </p:pic>
      <p:pic>
        <p:nvPicPr>
          <p:cNvPr id="735" name="Google Shape;735;p16"/>
          <p:cNvPicPr preferRelativeResize="0"/>
          <p:nvPr/>
        </p:nvPicPr>
        <p:blipFill rotWithShape="1">
          <a:blip r:embed="rId17">
            <a:alphaModFix/>
          </a:blip>
          <a:srcRect b="0" l="0" r="0" t="0"/>
          <a:stretch/>
        </p:blipFill>
        <p:spPr>
          <a:xfrm>
            <a:off x="10566681" y="4480074"/>
            <a:ext cx="768098" cy="274320"/>
          </a:xfrm>
          <a:prstGeom prst="rect">
            <a:avLst/>
          </a:prstGeom>
          <a:noFill/>
          <a:ln>
            <a:noFill/>
          </a:ln>
        </p:spPr>
      </p:pic>
      <p:pic>
        <p:nvPicPr>
          <p:cNvPr id="736" name="Google Shape;736;p16"/>
          <p:cNvPicPr preferRelativeResize="0"/>
          <p:nvPr/>
        </p:nvPicPr>
        <p:blipFill rotWithShape="1">
          <a:blip r:embed="rId17">
            <a:alphaModFix/>
          </a:blip>
          <a:srcRect b="0" l="0" r="0" t="0"/>
          <a:stretch/>
        </p:blipFill>
        <p:spPr>
          <a:xfrm>
            <a:off x="10566681" y="4296978"/>
            <a:ext cx="768098" cy="274320"/>
          </a:xfrm>
          <a:prstGeom prst="rect">
            <a:avLst/>
          </a:prstGeom>
          <a:noFill/>
          <a:ln>
            <a:noFill/>
          </a:ln>
        </p:spPr>
      </p:pic>
      <p:pic>
        <p:nvPicPr>
          <p:cNvPr id="737" name="Google Shape;737;p16"/>
          <p:cNvPicPr preferRelativeResize="0"/>
          <p:nvPr/>
        </p:nvPicPr>
        <p:blipFill rotWithShape="1">
          <a:blip r:embed="rId17">
            <a:alphaModFix/>
          </a:blip>
          <a:srcRect b="0" l="0" r="0" t="0"/>
          <a:stretch/>
        </p:blipFill>
        <p:spPr>
          <a:xfrm>
            <a:off x="10566681" y="4846266"/>
            <a:ext cx="768098" cy="274320"/>
          </a:xfrm>
          <a:prstGeom prst="rect">
            <a:avLst/>
          </a:prstGeom>
          <a:noFill/>
          <a:ln>
            <a:noFill/>
          </a:ln>
        </p:spPr>
      </p:pic>
      <p:pic>
        <p:nvPicPr>
          <p:cNvPr id="738" name="Google Shape;738;p16"/>
          <p:cNvPicPr preferRelativeResize="0"/>
          <p:nvPr/>
        </p:nvPicPr>
        <p:blipFill rotWithShape="1">
          <a:blip r:embed="rId17">
            <a:alphaModFix/>
          </a:blip>
          <a:srcRect b="0" l="0" r="0" t="0"/>
          <a:stretch/>
        </p:blipFill>
        <p:spPr>
          <a:xfrm>
            <a:off x="10566681" y="5029362"/>
            <a:ext cx="768098" cy="274320"/>
          </a:xfrm>
          <a:prstGeom prst="rect">
            <a:avLst/>
          </a:prstGeom>
          <a:noFill/>
          <a:ln>
            <a:noFill/>
          </a:ln>
        </p:spPr>
      </p:pic>
      <p:pic>
        <p:nvPicPr>
          <p:cNvPr id="739" name="Google Shape;739;p16"/>
          <p:cNvPicPr preferRelativeResize="0"/>
          <p:nvPr/>
        </p:nvPicPr>
        <p:blipFill rotWithShape="1">
          <a:blip r:embed="rId17">
            <a:alphaModFix/>
          </a:blip>
          <a:srcRect b="0" l="0" r="0" t="0"/>
          <a:stretch/>
        </p:blipFill>
        <p:spPr>
          <a:xfrm>
            <a:off x="10566681" y="5212458"/>
            <a:ext cx="768098" cy="274320"/>
          </a:xfrm>
          <a:prstGeom prst="rect">
            <a:avLst/>
          </a:prstGeom>
          <a:noFill/>
          <a:ln>
            <a:noFill/>
          </a:ln>
        </p:spPr>
      </p:pic>
      <p:pic>
        <p:nvPicPr>
          <p:cNvPr id="740" name="Google Shape;740;p16"/>
          <p:cNvPicPr preferRelativeResize="0"/>
          <p:nvPr/>
        </p:nvPicPr>
        <p:blipFill rotWithShape="1">
          <a:blip r:embed="rId17">
            <a:alphaModFix/>
          </a:blip>
          <a:srcRect b="0" l="0" r="0" t="0"/>
          <a:stretch/>
        </p:blipFill>
        <p:spPr>
          <a:xfrm>
            <a:off x="10566681" y="5395554"/>
            <a:ext cx="768098" cy="274320"/>
          </a:xfrm>
          <a:prstGeom prst="rect">
            <a:avLst/>
          </a:prstGeom>
          <a:noFill/>
          <a:ln>
            <a:noFill/>
          </a:ln>
        </p:spPr>
      </p:pic>
      <p:pic>
        <p:nvPicPr>
          <p:cNvPr id="741" name="Google Shape;741;p16"/>
          <p:cNvPicPr preferRelativeResize="0"/>
          <p:nvPr/>
        </p:nvPicPr>
        <p:blipFill rotWithShape="1">
          <a:blip r:embed="rId17">
            <a:alphaModFix/>
          </a:blip>
          <a:srcRect b="0" l="0" r="0" t="0"/>
          <a:stretch/>
        </p:blipFill>
        <p:spPr>
          <a:xfrm>
            <a:off x="10566681" y="5578650"/>
            <a:ext cx="768098" cy="274320"/>
          </a:xfrm>
          <a:prstGeom prst="rect">
            <a:avLst/>
          </a:prstGeom>
          <a:noFill/>
          <a:ln>
            <a:noFill/>
          </a:ln>
        </p:spPr>
      </p:pic>
      <p:pic>
        <p:nvPicPr>
          <p:cNvPr id="742" name="Google Shape;742;p16"/>
          <p:cNvPicPr preferRelativeResize="0"/>
          <p:nvPr/>
        </p:nvPicPr>
        <p:blipFill rotWithShape="1">
          <a:blip r:embed="rId17">
            <a:alphaModFix/>
          </a:blip>
          <a:srcRect b="0" l="0" r="0" t="0"/>
          <a:stretch/>
        </p:blipFill>
        <p:spPr>
          <a:xfrm>
            <a:off x="9794367" y="5763754"/>
            <a:ext cx="768098" cy="274320"/>
          </a:xfrm>
          <a:prstGeom prst="rect">
            <a:avLst/>
          </a:prstGeom>
          <a:noFill/>
          <a:ln>
            <a:noFill/>
          </a:ln>
        </p:spPr>
      </p:pic>
      <p:pic>
        <p:nvPicPr>
          <p:cNvPr id="743" name="Google Shape;743;p16"/>
          <p:cNvPicPr preferRelativeResize="0"/>
          <p:nvPr/>
        </p:nvPicPr>
        <p:blipFill rotWithShape="1">
          <a:blip r:embed="rId17">
            <a:alphaModFix/>
          </a:blip>
          <a:srcRect b="0" l="0" r="0" t="0"/>
          <a:stretch/>
        </p:blipFill>
        <p:spPr>
          <a:xfrm>
            <a:off x="10567933" y="5944846"/>
            <a:ext cx="768098" cy="274320"/>
          </a:xfrm>
          <a:prstGeom prst="rect">
            <a:avLst/>
          </a:prstGeom>
          <a:noFill/>
          <a:ln>
            <a:noFill/>
          </a:ln>
        </p:spPr>
      </p:pic>
      <p:pic>
        <p:nvPicPr>
          <p:cNvPr id="744" name="Google Shape;744;p16"/>
          <p:cNvPicPr preferRelativeResize="0"/>
          <p:nvPr/>
        </p:nvPicPr>
        <p:blipFill rotWithShape="1">
          <a:blip r:embed="rId17">
            <a:alphaModFix/>
          </a:blip>
          <a:srcRect b="0" l="0" r="0" t="0"/>
          <a:stretch/>
        </p:blipFill>
        <p:spPr>
          <a:xfrm>
            <a:off x="10567933" y="5761746"/>
            <a:ext cx="768098" cy="27432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9" name="Shape 749"/>
        <p:cNvGrpSpPr/>
        <p:nvPr/>
      </p:nvGrpSpPr>
      <p:grpSpPr>
        <a:xfrm>
          <a:off x="0" y="0"/>
          <a:ext cx="0" cy="0"/>
          <a:chOff x="0" y="0"/>
          <a:chExt cx="0" cy="0"/>
        </a:xfrm>
      </p:grpSpPr>
      <p:pic>
        <p:nvPicPr>
          <p:cNvPr id="750" name="Google Shape;750;p17"/>
          <p:cNvPicPr preferRelativeResize="0"/>
          <p:nvPr/>
        </p:nvPicPr>
        <p:blipFill rotWithShape="1">
          <a:blip r:embed="rId3">
            <a:alphaModFix/>
          </a:blip>
          <a:srcRect b="21442" l="5984" r="3960" t="1958"/>
          <a:stretch/>
        </p:blipFill>
        <p:spPr>
          <a:xfrm>
            <a:off x="1" y="-27740"/>
            <a:ext cx="12192000" cy="6913479"/>
          </a:xfrm>
          <a:prstGeom prst="rect">
            <a:avLst/>
          </a:prstGeom>
          <a:noFill/>
          <a:ln>
            <a:noFill/>
          </a:ln>
        </p:spPr>
      </p:pic>
      <p:pic>
        <p:nvPicPr>
          <p:cNvPr id="751" name="Google Shape;751;p17"/>
          <p:cNvPicPr preferRelativeResize="0"/>
          <p:nvPr/>
        </p:nvPicPr>
        <p:blipFill rotWithShape="1">
          <a:blip r:embed="rId4">
            <a:alphaModFix/>
          </a:blip>
          <a:srcRect b="0" l="0" r="0" t="0"/>
          <a:stretch/>
        </p:blipFill>
        <p:spPr>
          <a:xfrm>
            <a:off x="905084" y="273421"/>
            <a:ext cx="2607687" cy="699036"/>
          </a:xfrm>
          <a:prstGeom prst="rect">
            <a:avLst/>
          </a:prstGeom>
          <a:noFill/>
          <a:ln>
            <a:noFill/>
          </a:ln>
        </p:spPr>
      </p:pic>
      <p:sp>
        <p:nvSpPr>
          <p:cNvPr id="752" name="Google Shape;752;p17"/>
          <p:cNvSpPr txBox="1"/>
          <p:nvPr>
            <p:ph type="title"/>
          </p:nvPr>
        </p:nvSpPr>
        <p:spPr>
          <a:xfrm>
            <a:off x="7673008" y="6090912"/>
            <a:ext cx="3977625" cy="585975"/>
          </a:xfrm>
          <a:prstGeom prst="rect">
            <a:avLst/>
          </a:prstGeom>
          <a:noFill/>
          <a:ln>
            <a:noFill/>
          </a:ln>
        </p:spPr>
        <p:txBody>
          <a:bodyPr anchorCtr="0" anchor="ctr" bIns="0" lIns="0" spcFirstLastPara="1" rIns="0" wrap="square" tIns="0">
            <a:noAutofit/>
          </a:bodyPr>
          <a:lstStyle/>
          <a:p>
            <a:pPr indent="0" lvl="0" marL="0" rtl="0" algn="r">
              <a:lnSpc>
                <a:spcPct val="90000"/>
              </a:lnSpc>
              <a:spcBef>
                <a:spcPts val="0"/>
              </a:spcBef>
              <a:spcAft>
                <a:spcPts val="0"/>
              </a:spcAft>
              <a:buNone/>
            </a:pPr>
            <a:r>
              <a:rPr lang="en-US" sz="3200"/>
              <a:t>Fly without compromise</a:t>
            </a:r>
            <a:endParaRPr sz="4000"/>
          </a:p>
        </p:txBody>
      </p:sp>
    </p:spTree>
  </p:cSld>
  <p:clrMapOvr>
    <a:masterClrMapping/>
  </p:clrMapOvr>
  <mc:AlternateContent>
    <mc:Choice Requires="p14">
      <p:transition spd="slow" p14:dur="15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751"/>
                                        </p:tgtEl>
                                        <p:attrNameLst>
                                          <p:attrName>style.visibility</p:attrName>
                                        </p:attrNameLst>
                                      </p:cBhvr>
                                      <p:to>
                                        <p:strVal val="visible"/>
                                      </p:to>
                                    </p:set>
                                    <p:animEffect filter="fade" transition="in">
                                      <p:cBhvr>
                                        <p:cTn dur="750"/>
                                        <p:tgtEl>
                                          <p:spTgt spid="751"/>
                                        </p:tgtEl>
                                      </p:cBhvr>
                                    </p:animEffect>
                                  </p:childTnLst>
                                </p:cTn>
                              </p:par>
                            </p:childTnLst>
                          </p:cTn>
                        </p:par>
                        <p:par>
                          <p:cTn fill="hold">
                            <p:stCondLst>
                              <p:cond delay="750"/>
                            </p:stCondLst>
                            <p:childTnLst>
                              <p:par>
                                <p:cTn fill="hold" nodeType="afterEffect" presetClass="entr" presetID="10" presetSubtype="0">
                                  <p:stCondLst>
                                    <p:cond delay="500"/>
                                  </p:stCondLst>
                                  <p:childTnLst>
                                    <p:set>
                                      <p:cBhvr>
                                        <p:cTn dur="1" fill="hold">
                                          <p:stCondLst>
                                            <p:cond delay="0"/>
                                          </p:stCondLst>
                                        </p:cTn>
                                        <p:tgtEl>
                                          <p:spTgt spid="752"/>
                                        </p:tgtEl>
                                        <p:attrNameLst>
                                          <p:attrName>style.visibility</p:attrName>
                                        </p:attrNameLst>
                                      </p:cBhvr>
                                      <p:to>
                                        <p:strVal val="visible"/>
                                      </p:to>
                                    </p:set>
                                    <p:animEffect filter="fade" transition="in">
                                      <p:cBhvr>
                                        <p:cTn dur="1000"/>
                                        <p:tgtEl>
                                          <p:spTgt spid="75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6" name="Shape 756"/>
        <p:cNvGrpSpPr/>
        <p:nvPr/>
      </p:nvGrpSpPr>
      <p:grpSpPr>
        <a:xfrm>
          <a:off x="0" y="0"/>
          <a:ext cx="0" cy="0"/>
          <a:chOff x="0" y="0"/>
          <a:chExt cx="0" cy="0"/>
        </a:xfrm>
      </p:grpSpPr>
      <p:sp>
        <p:nvSpPr>
          <p:cNvPr id="757" name="Google Shape;757;p18"/>
          <p:cNvSpPr/>
          <p:nvPr/>
        </p:nvSpPr>
        <p:spPr>
          <a:xfrm>
            <a:off x="1524000" y="0"/>
            <a:ext cx="9144000" cy="6858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elvetica Neue Light"/>
              <a:ea typeface="Helvetica Neue Light"/>
              <a:cs typeface="Helvetica Neue Light"/>
              <a:sym typeface="Helvetica Neue Light"/>
            </a:endParaRPr>
          </a:p>
        </p:txBody>
      </p:sp>
      <p:pic>
        <p:nvPicPr>
          <p:cNvPr id="758" name="Google Shape;758;p18"/>
          <p:cNvPicPr preferRelativeResize="0"/>
          <p:nvPr/>
        </p:nvPicPr>
        <p:blipFill rotWithShape="1">
          <a:blip r:embed="rId3">
            <a:alphaModFix/>
          </a:blip>
          <a:srcRect b="0" l="0" r="0" t="0"/>
          <a:stretch/>
        </p:blipFill>
        <p:spPr>
          <a:xfrm>
            <a:off x="3622845" y="2780023"/>
            <a:ext cx="4946311" cy="1325944"/>
          </a:xfrm>
          <a:prstGeom prst="rect">
            <a:avLst/>
          </a:prstGeom>
          <a:noFill/>
          <a:ln>
            <a:noFill/>
          </a:ln>
        </p:spPr>
      </p:pic>
    </p:spTree>
  </p:cSld>
  <p:clrMapOvr>
    <a:masterClrMapping/>
  </p:clrMapOvr>
  <mc:AlternateContent>
    <mc:Choice Requires="p14">
      <p:transition spd="slow" p14:dur="1500">
        <p:fade/>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5" name="Shape 345"/>
        <p:cNvGrpSpPr/>
        <p:nvPr/>
      </p:nvGrpSpPr>
      <p:grpSpPr>
        <a:xfrm>
          <a:off x="0" y="0"/>
          <a:ext cx="0" cy="0"/>
          <a:chOff x="0" y="0"/>
          <a:chExt cx="0" cy="0"/>
        </a:xfrm>
      </p:grpSpPr>
      <p:pic>
        <p:nvPicPr>
          <p:cNvPr id="346" name="Google Shape;346;p2"/>
          <p:cNvPicPr preferRelativeResize="0"/>
          <p:nvPr/>
        </p:nvPicPr>
        <p:blipFill rotWithShape="1">
          <a:blip r:embed="rId3">
            <a:alphaModFix/>
          </a:blip>
          <a:srcRect b="934" l="5357" r="5358" t="935"/>
          <a:stretch/>
        </p:blipFill>
        <p:spPr>
          <a:xfrm>
            <a:off x="-1" y="0"/>
            <a:ext cx="12192000" cy="6858000"/>
          </a:xfrm>
          <a:prstGeom prst="rect">
            <a:avLst/>
          </a:prstGeom>
          <a:noFill/>
          <a:ln>
            <a:noFill/>
          </a:ln>
        </p:spPr>
      </p:pic>
      <p:sp>
        <p:nvSpPr>
          <p:cNvPr id="347" name="Google Shape;347;p2"/>
          <p:cNvSpPr/>
          <p:nvPr/>
        </p:nvSpPr>
        <p:spPr>
          <a:xfrm>
            <a:off x="-1" y="6709410"/>
            <a:ext cx="1076325" cy="148590"/>
          </a:xfrm>
          <a:prstGeom prst="rect">
            <a:avLst/>
          </a:prstGeom>
          <a:solidFill>
            <a:srgbClr val="2B2B2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Helvetica Neue Light"/>
              <a:ea typeface="Helvetica Neue Light"/>
              <a:cs typeface="Helvetica Neue Light"/>
              <a:sym typeface="Helvetica Neue Light"/>
            </a:endParaRPr>
          </a:p>
        </p:txBody>
      </p:sp>
      <p:sp>
        <p:nvSpPr>
          <p:cNvPr id="348" name="Google Shape;348;p2"/>
          <p:cNvSpPr txBox="1"/>
          <p:nvPr/>
        </p:nvSpPr>
        <p:spPr>
          <a:xfrm>
            <a:off x="434566" y="5491596"/>
            <a:ext cx="11391674" cy="71603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chemeClr val="lt2"/>
              </a:buClr>
              <a:buSzPts val="4000"/>
              <a:buFont typeface="Helvetica Neue Light"/>
              <a:buNone/>
            </a:pPr>
            <a:r>
              <a:rPr b="0" i="0" lang="en-US" sz="4000" u="none" cap="none" strike="noStrike">
                <a:solidFill>
                  <a:schemeClr val="lt2"/>
                </a:solidFill>
                <a:latin typeface="Helvetica Neue Light"/>
                <a:ea typeface="Helvetica Neue Light"/>
                <a:cs typeface="Helvetica Neue Light"/>
                <a:sym typeface="Helvetica Neue Light"/>
              </a:rPr>
              <a:t>BBJs connect the world</a:t>
            </a:r>
            <a:endParaRPr b="0" i="0" sz="4000" u="none" cap="none" strike="noStrike">
              <a:solidFill>
                <a:srgbClr val="7F7F7F"/>
              </a:solidFill>
              <a:latin typeface="Helvetica Neue Light"/>
              <a:ea typeface="Helvetica Neue Light"/>
              <a:cs typeface="Helvetica Neue Light"/>
              <a:sym typeface="Helvetica Neue Light"/>
            </a:endParaRPr>
          </a:p>
        </p:txBody>
      </p:sp>
    </p:spTree>
  </p:cSld>
  <p:clrMapOvr>
    <a:masterClrMapping/>
  </p:clrMapOvr>
  <mc:AlternateContent>
    <mc:Choice Requires="p14">
      <p:transition spd="slow" p14:dur="1500">
        <p:fade/>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3" name="Shape 353"/>
        <p:cNvGrpSpPr/>
        <p:nvPr/>
      </p:nvGrpSpPr>
      <p:grpSpPr>
        <a:xfrm>
          <a:off x="0" y="0"/>
          <a:ext cx="0" cy="0"/>
          <a:chOff x="0" y="0"/>
          <a:chExt cx="0" cy="0"/>
        </a:xfrm>
      </p:grpSpPr>
      <p:pic>
        <p:nvPicPr>
          <p:cNvPr id="354" name="Google Shape;354;p3"/>
          <p:cNvPicPr preferRelativeResize="0"/>
          <p:nvPr/>
        </p:nvPicPr>
        <p:blipFill rotWithShape="1">
          <a:blip r:embed="rId3">
            <a:alphaModFix/>
          </a:blip>
          <a:srcRect b="934" l="5357" r="5358" t="935"/>
          <a:stretch/>
        </p:blipFill>
        <p:spPr>
          <a:xfrm>
            <a:off x="-2" y="0"/>
            <a:ext cx="12192000" cy="6858000"/>
          </a:xfrm>
          <a:prstGeom prst="rect">
            <a:avLst/>
          </a:prstGeom>
          <a:noFill/>
          <a:ln>
            <a:noFill/>
          </a:ln>
        </p:spPr>
      </p:pic>
      <p:pic>
        <p:nvPicPr>
          <p:cNvPr id="355" name="Google Shape;355;p3"/>
          <p:cNvPicPr preferRelativeResize="0"/>
          <p:nvPr/>
        </p:nvPicPr>
        <p:blipFill rotWithShape="1">
          <a:blip r:embed="rId4">
            <a:alphaModFix/>
          </a:blip>
          <a:srcRect b="6145" l="5424" r="5425" t="6146"/>
          <a:stretch/>
        </p:blipFill>
        <p:spPr>
          <a:xfrm>
            <a:off x="0" y="0"/>
            <a:ext cx="12192000" cy="6858000"/>
          </a:xfrm>
          <a:prstGeom prst="rect">
            <a:avLst/>
          </a:prstGeom>
          <a:noFill/>
          <a:ln>
            <a:noFill/>
          </a:ln>
        </p:spPr>
      </p:pic>
      <p:sp>
        <p:nvSpPr>
          <p:cNvPr id="356" name="Google Shape;356;p3"/>
          <p:cNvSpPr txBox="1"/>
          <p:nvPr/>
        </p:nvSpPr>
        <p:spPr>
          <a:xfrm>
            <a:off x="434566" y="5491596"/>
            <a:ext cx="11391674" cy="71603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chemeClr val="lt2"/>
              </a:buClr>
              <a:buSzPts val="4000"/>
              <a:buFont typeface="Helvetica Neue Light"/>
              <a:buNone/>
            </a:pPr>
            <a:r>
              <a:rPr b="0" i="0" lang="en-US" sz="4000" u="none" cap="none" strike="noStrike">
                <a:solidFill>
                  <a:schemeClr val="lt2"/>
                </a:solidFill>
                <a:latin typeface="Helvetica Neue Light"/>
                <a:ea typeface="Helvetica Neue Light"/>
                <a:cs typeface="Helvetica Neue Light"/>
                <a:sym typeface="Helvetica Neue Light"/>
              </a:rPr>
              <a:t>34% of BBJ flights arrive or depart in the Middle East</a:t>
            </a:r>
            <a:endParaRPr b="0" i="0" sz="4000" u="none" cap="none" strike="noStrike">
              <a:solidFill>
                <a:schemeClr val="lt2"/>
              </a:solidFill>
              <a:latin typeface="Helvetica Neue Light"/>
              <a:ea typeface="Helvetica Neue Light"/>
              <a:cs typeface="Helvetica Neue Light"/>
              <a:sym typeface="Helvetica Neue Light"/>
            </a:endParaRPr>
          </a:p>
          <a:p>
            <a:pPr indent="0" lvl="0" marL="0" marR="0" rtl="0" algn="l">
              <a:spcBef>
                <a:spcPts val="0"/>
              </a:spcBef>
              <a:spcAft>
                <a:spcPts val="0"/>
              </a:spcAft>
              <a:buClr>
                <a:srgbClr val="7F7F7F"/>
              </a:buClr>
              <a:buSzPts val="1600"/>
              <a:buFont typeface="Helvetica Neue Light"/>
              <a:buNone/>
            </a:pPr>
            <a:r>
              <a:rPr b="0" i="0" lang="en-US" sz="1600" u="none" cap="none" strike="noStrike">
                <a:solidFill>
                  <a:srgbClr val="7F7F7F"/>
                </a:solidFill>
                <a:latin typeface="Helvetica Neue Light"/>
                <a:ea typeface="Helvetica Neue Light"/>
                <a:cs typeface="Helvetica Neue Light"/>
                <a:sym typeface="Helvetica Neue Light"/>
              </a:rPr>
              <a:t>2019-2022 flights from WingX</a:t>
            </a:r>
            <a:endParaRPr b="0" i="0" sz="4000" u="none" cap="none" strike="noStrike">
              <a:solidFill>
                <a:srgbClr val="7F7F7F"/>
              </a:solidFill>
              <a:latin typeface="Helvetica Neue Light"/>
              <a:ea typeface="Helvetica Neue Light"/>
              <a:cs typeface="Helvetica Neue Light"/>
              <a:sym typeface="Helvetica Neue Light"/>
            </a:endParaRPr>
          </a:p>
        </p:txBody>
      </p:sp>
      <p:sp>
        <p:nvSpPr>
          <p:cNvPr id="357" name="Google Shape;357;p3"/>
          <p:cNvSpPr/>
          <p:nvPr/>
        </p:nvSpPr>
        <p:spPr>
          <a:xfrm>
            <a:off x="-1" y="6709410"/>
            <a:ext cx="1076325" cy="148590"/>
          </a:xfrm>
          <a:prstGeom prst="rect">
            <a:avLst/>
          </a:prstGeom>
          <a:solidFill>
            <a:srgbClr val="2B2B2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Helvetica Neue Light"/>
              <a:ea typeface="Helvetica Neue Light"/>
              <a:cs typeface="Helvetica Neue Light"/>
              <a:sym typeface="Helvetica Neue Light"/>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1500"/>
                                  </p:stCondLst>
                                  <p:childTnLst>
                                    <p:set>
                                      <p:cBhvr>
                                        <p:cTn dur="1" fill="hold">
                                          <p:stCondLst>
                                            <p:cond delay="0"/>
                                          </p:stCondLst>
                                        </p:cTn>
                                        <p:tgtEl>
                                          <p:spTgt spid="355"/>
                                        </p:tgtEl>
                                        <p:attrNameLst>
                                          <p:attrName>style.visibility</p:attrName>
                                        </p:attrNameLst>
                                      </p:cBhvr>
                                      <p:to>
                                        <p:strVal val="visible"/>
                                      </p:to>
                                    </p:set>
                                    <p:animEffect filter="fade" transition="in">
                                      <p:cBhvr>
                                        <p:cTn dur="2500"/>
                                        <p:tgtEl>
                                          <p:spTgt spid="355"/>
                                        </p:tgtEl>
                                      </p:cBhvr>
                                    </p:animEffect>
                                  </p:childTnLst>
                                </p:cTn>
                              </p:par>
                              <p:par>
                                <p:cTn fill="hold" nodeType="withEffect" presetClass="entr" presetID="10" presetSubtype="0">
                                  <p:stCondLst>
                                    <p:cond delay="1500"/>
                                  </p:stCondLst>
                                  <p:childTnLst>
                                    <p:set>
                                      <p:cBhvr>
                                        <p:cTn dur="1" fill="hold">
                                          <p:stCondLst>
                                            <p:cond delay="0"/>
                                          </p:stCondLst>
                                        </p:cTn>
                                        <p:tgtEl>
                                          <p:spTgt spid="356"/>
                                        </p:tgtEl>
                                        <p:attrNameLst>
                                          <p:attrName>style.visibility</p:attrName>
                                        </p:attrNameLst>
                                      </p:cBhvr>
                                      <p:to>
                                        <p:strVal val="visible"/>
                                      </p:to>
                                    </p:set>
                                    <p:animEffect filter="fade" transition="in">
                                      <p:cBhvr>
                                        <p:cTn dur="1500"/>
                                        <p:tgtEl>
                                          <p:spTgt spid="35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2" name="Shape 362"/>
        <p:cNvGrpSpPr/>
        <p:nvPr/>
      </p:nvGrpSpPr>
      <p:grpSpPr>
        <a:xfrm>
          <a:off x="0" y="0"/>
          <a:ext cx="0" cy="0"/>
          <a:chOff x="0" y="0"/>
          <a:chExt cx="0" cy="0"/>
        </a:xfrm>
      </p:grpSpPr>
      <p:sp>
        <p:nvSpPr>
          <p:cNvPr id="363" name="Google Shape;363;p4"/>
          <p:cNvSpPr txBox="1"/>
          <p:nvPr>
            <p:ph type="title"/>
          </p:nvPr>
        </p:nvSpPr>
        <p:spPr>
          <a:xfrm>
            <a:off x="609600" y="192024"/>
            <a:ext cx="9291643" cy="64008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None/>
            </a:pPr>
            <a:r>
              <a:rPr lang="en-US"/>
              <a:t>Middle East: small market, big impact</a:t>
            </a:r>
            <a:endParaRPr/>
          </a:p>
        </p:txBody>
      </p:sp>
      <p:sp>
        <p:nvSpPr>
          <p:cNvPr id="364" name="Google Shape;364;p4"/>
          <p:cNvSpPr txBox="1"/>
          <p:nvPr>
            <p:ph idx="2" type="body"/>
          </p:nvPr>
        </p:nvSpPr>
        <p:spPr>
          <a:xfrm>
            <a:off x="604723" y="6273173"/>
            <a:ext cx="10974860" cy="304165"/>
          </a:xfrm>
          <a:prstGeom prst="rect">
            <a:avLst/>
          </a:prstGeom>
          <a:noFill/>
          <a:ln>
            <a:noFill/>
          </a:ln>
        </p:spPr>
        <p:txBody>
          <a:bodyPr anchorCtr="0" anchor="b" bIns="45700" lIns="0" spcFirstLastPara="1" rIns="91425" wrap="square" tIns="45700">
            <a:noAutofit/>
          </a:bodyPr>
          <a:lstStyle/>
          <a:p>
            <a:pPr indent="0" lvl="0" marL="18288" rtl="0" algn="l">
              <a:lnSpc>
                <a:spcPct val="95000"/>
              </a:lnSpc>
              <a:spcBef>
                <a:spcPts val="0"/>
              </a:spcBef>
              <a:spcAft>
                <a:spcPts val="0"/>
              </a:spcAft>
              <a:buClr>
                <a:srgbClr val="3F3F3F"/>
              </a:buClr>
              <a:buSzPts val="1200"/>
              <a:buNone/>
            </a:pPr>
            <a:r>
              <a:rPr lang="en-US" sz="1200"/>
              <a:t>Large defined as MTOW of 60,000 lb or greater</a:t>
            </a:r>
            <a:endParaRPr/>
          </a:p>
        </p:txBody>
      </p:sp>
      <p:graphicFrame>
        <p:nvGraphicFramePr>
          <p:cNvPr id="365" name="Google Shape;365;p4"/>
          <p:cNvGraphicFramePr/>
          <p:nvPr/>
        </p:nvGraphicFramePr>
        <p:xfrm>
          <a:off x="1571625" y="1529291"/>
          <a:ext cx="9191625" cy="5418667"/>
        </p:xfrm>
        <a:graphic>
          <a:graphicData uri="http://schemas.openxmlformats.org/drawingml/2006/chart">
            <c:chart r:id="rId3"/>
          </a:graphicData>
        </a:graphic>
      </p:graphicFrame>
      <p:sp>
        <p:nvSpPr>
          <p:cNvPr id="366" name="Google Shape;366;p4"/>
          <p:cNvSpPr txBox="1"/>
          <p:nvPr/>
        </p:nvSpPr>
        <p:spPr>
          <a:xfrm>
            <a:off x="6204233" y="2182639"/>
            <a:ext cx="5706501" cy="695325"/>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7F7F7F"/>
              </a:buClr>
              <a:buSzPts val="2400"/>
              <a:buFont typeface="Helvetica Neue Light"/>
              <a:buNone/>
            </a:pPr>
            <a:r>
              <a:rPr b="0" i="0" lang="en-US" sz="2400" u="none" cap="none" strike="noStrike">
                <a:solidFill>
                  <a:srgbClr val="7F7F7F"/>
                </a:solidFill>
                <a:latin typeface="Helvetica Neue Light"/>
                <a:ea typeface="Helvetica Neue Light"/>
                <a:cs typeface="Helvetica Neue Light"/>
                <a:sym typeface="Helvetica Neue Light"/>
              </a:rPr>
              <a:t>but 55% are in the large &amp; BBJ segments</a:t>
            </a:r>
            <a:endParaRPr/>
          </a:p>
        </p:txBody>
      </p:sp>
      <p:sp>
        <p:nvSpPr>
          <p:cNvPr id="367" name="Google Shape;367;p4"/>
          <p:cNvSpPr txBox="1"/>
          <p:nvPr/>
        </p:nvSpPr>
        <p:spPr>
          <a:xfrm>
            <a:off x="3471862" y="2747962"/>
            <a:ext cx="1857375" cy="371475"/>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chemeClr val="lt1"/>
              </a:buClr>
              <a:buSzPts val="1800"/>
              <a:buFont typeface="Helvetica Neue Light"/>
              <a:buNone/>
            </a:pPr>
            <a:r>
              <a:rPr b="0" i="0" lang="en-US" sz="1800" u="none" cap="none" strike="noStrike">
                <a:solidFill>
                  <a:schemeClr val="lt1"/>
                </a:solidFill>
                <a:latin typeface="Helvetica Neue Light"/>
                <a:ea typeface="Helvetica Neue Light"/>
                <a:cs typeface="Helvetica Neue Light"/>
                <a:sym typeface="Helvetica Neue Light"/>
              </a:rPr>
              <a:t>Europe</a:t>
            </a:r>
            <a:endParaRPr/>
          </a:p>
        </p:txBody>
      </p:sp>
      <p:sp>
        <p:nvSpPr>
          <p:cNvPr id="368" name="Google Shape;368;p4"/>
          <p:cNvSpPr txBox="1"/>
          <p:nvPr/>
        </p:nvSpPr>
        <p:spPr>
          <a:xfrm>
            <a:off x="3892676" y="3397513"/>
            <a:ext cx="1857375" cy="371475"/>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chemeClr val="lt1"/>
              </a:buClr>
              <a:buSzPts val="1800"/>
              <a:buFont typeface="Helvetica Neue Light"/>
              <a:buNone/>
            </a:pPr>
            <a:r>
              <a:rPr b="0" i="0" lang="en-US" sz="1800" u="none" cap="none" strike="noStrike">
                <a:solidFill>
                  <a:schemeClr val="lt1"/>
                </a:solidFill>
                <a:latin typeface="Helvetica Neue Light"/>
                <a:ea typeface="Helvetica Neue Light"/>
                <a:cs typeface="Helvetica Neue Light"/>
                <a:sym typeface="Helvetica Neue Light"/>
              </a:rPr>
              <a:t>Latin</a:t>
            </a:r>
            <a:br>
              <a:rPr b="0" i="0" lang="en-US" sz="1800" u="none" cap="none" strike="noStrike">
                <a:solidFill>
                  <a:schemeClr val="lt1"/>
                </a:solidFill>
                <a:latin typeface="Helvetica Neue Light"/>
                <a:ea typeface="Helvetica Neue Light"/>
                <a:cs typeface="Helvetica Neue Light"/>
                <a:sym typeface="Helvetica Neue Light"/>
              </a:rPr>
            </a:br>
            <a:r>
              <a:rPr b="0" i="0" lang="en-US" sz="1800" u="none" cap="none" strike="noStrike">
                <a:solidFill>
                  <a:schemeClr val="lt1"/>
                </a:solidFill>
                <a:latin typeface="Helvetica Neue Light"/>
                <a:ea typeface="Helvetica Neue Light"/>
                <a:cs typeface="Helvetica Neue Light"/>
                <a:sym typeface="Helvetica Neue Light"/>
              </a:rPr>
              <a:t>America</a:t>
            </a:r>
            <a:endParaRPr/>
          </a:p>
        </p:txBody>
      </p:sp>
      <p:sp>
        <p:nvSpPr>
          <p:cNvPr id="369" name="Google Shape;369;p4"/>
          <p:cNvSpPr txBox="1"/>
          <p:nvPr/>
        </p:nvSpPr>
        <p:spPr>
          <a:xfrm>
            <a:off x="2445481" y="2371354"/>
            <a:ext cx="1857375" cy="371475"/>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chemeClr val="lt1"/>
              </a:buClr>
              <a:buSzPts val="1800"/>
              <a:buFont typeface="Helvetica Neue Light"/>
              <a:buNone/>
            </a:pPr>
            <a:r>
              <a:rPr b="0" i="0" lang="en-US" sz="1800" u="none" cap="none" strike="noStrike">
                <a:solidFill>
                  <a:schemeClr val="lt1"/>
                </a:solidFill>
                <a:latin typeface="Helvetica Neue Light"/>
                <a:ea typeface="Helvetica Neue Light"/>
                <a:cs typeface="Helvetica Neue Light"/>
                <a:sym typeface="Helvetica Neue Light"/>
              </a:rPr>
              <a:t>APAC</a:t>
            </a:r>
            <a:endParaRPr/>
          </a:p>
        </p:txBody>
      </p:sp>
      <p:sp>
        <p:nvSpPr>
          <p:cNvPr id="370" name="Google Shape;370;p4"/>
          <p:cNvSpPr txBox="1"/>
          <p:nvPr/>
        </p:nvSpPr>
        <p:spPr>
          <a:xfrm>
            <a:off x="5529931" y="4040459"/>
            <a:ext cx="1857375" cy="371475"/>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chemeClr val="lt2"/>
              </a:buClr>
              <a:buSzPts val="2400"/>
              <a:buFont typeface="Helvetica Neue Light"/>
              <a:buNone/>
            </a:pPr>
            <a:r>
              <a:rPr b="0" i="0" lang="en-US" sz="2400" u="none" cap="none" strike="noStrike">
                <a:solidFill>
                  <a:schemeClr val="lt2"/>
                </a:solidFill>
                <a:latin typeface="Helvetica Neue Light"/>
                <a:ea typeface="Helvetica Neue Light"/>
                <a:cs typeface="Helvetica Neue Light"/>
                <a:sym typeface="Helvetica Neue Light"/>
              </a:rPr>
              <a:t>Middle East</a:t>
            </a:r>
            <a:endParaRPr b="0" i="0" sz="2400" u="none" cap="none" strike="noStrike">
              <a:solidFill>
                <a:schemeClr val="lt2"/>
              </a:solidFill>
              <a:latin typeface="Helvetica Neue Light"/>
              <a:ea typeface="Helvetica Neue Light"/>
              <a:cs typeface="Helvetica Neue Light"/>
              <a:sym typeface="Helvetica Neue Light"/>
            </a:endParaRPr>
          </a:p>
        </p:txBody>
      </p:sp>
      <p:sp>
        <p:nvSpPr>
          <p:cNvPr id="371" name="Google Shape;371;p4"/>
          <p:cNvSpPr txBox="1"/>
          <p:nvPr/>
        </p:nvSpPr>
        <p:spPr>
          <a:xfrm>
            <a:off x="1634206" y="2234141"/>
            <a:ext cx="1857375" cy="371475"/>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C2645"/>
              </a:buClr>
              <a:buSzPts val="1800"/>
              <a:buFont typeface="Helvetica Neue Light"/>
              <a:buNone/>
            </a:pPr>
            <a:r>
              <a:rPr b="0" i="0" lang="en-US" sz="1800" u="none" cap="none" strike="noStrike">
                <a:solidFill>
                  <a:srgbClr val="0C2645"/>
                </a:solidFill>
                <a:latin typeface="Helvetica Neue Light"/>
                <a:ea typeface="Helvetica Neue Light"/>
                <a:cs typeface="Helvetica Neue Light"/>
                <a:sym typeface="Helvetica Neue Light"/>
              </a:rPr>
              <a:t>Africa</a:t>
            </a:r>
            <a:endParaRPr/>
          </a:p>
        </p:txBody>
      </p:sp>
      <p:sp>
        <p:nvSpPr>
          <p:cNvPr id="372" name="Google Shape;372;p4"/>
          <p:cNvSpPr txBox="1"/>
          <p:nvPr/>
        </p:nvSpPr>
        <p:spPr>
          <a:xfrm>
            <a:off x="7891468" y="4649605"/>
            <a:ext cx="2332032" cy="371475"/>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chemeClr val="lt1"/>
              </a:buClr>
              <a:buSzPts val="1800"/>
              <a:buFont typeface="Helvetica Neue Light"/>
              <a:buNone/>
            </a:pPr>
            <a:r>
              <a:rPr b="0" i="0" lang="en-US" sz="1800" u="none" cap="none" strike="noStrike">
                <a:solidFill>
                  <a:schemeClr val="lt1"/>
                </a:solidFill>
                <a:latin typeface="Helvetica Neue Light"/>
                <a:ea typeface="Helvetica Neue Light"/>
                <a:cs typeface="Helvetica Neue Light"/>
                <a:sym typeface="Helvetica Neue Light"/>
              </a:rPr>
              <a:t>Large bizjets &amp; </a:t>
            </a:r>
            <a:br>
              <a:rPr b="0" i="0" lang="en-US" sz="1800" u="none" cap="none" strike="noStrike">
                <a:solidFill>
                  <a:schemeClr val="lt1"/>
                </a:solidFill>
                <a:latin typeface="Helvetica Neue Light"/>
                <a:ea typeface="Helvetica Neue Light"/>
                <a:cs typeface="Helvetica Neue Light"/>
                <a:sym typeface="Helvetica Neue Light"/>
              </a:rPr>
            </a:br>
            <a:r>
              <a:rPr b="0" i="0" lang="en-US" sz="1800" u="none" cap="none" strike="noStrike">
                <a:solidFill>
                  <a:schemeClr val="lt1"/>
                </a:solidFill>
                <a:latin typeface="Helvetica Neue Light"/>
                <a:ea typeface="Helvetica Neue Light"/>
                <a:cs typeface="Helvetica Neue Light"/>
                <a:sym typeface="Helvetica Neue Light"/>
              </a:rPr>
              <a:t>BBJ segment</a:t>
            </a:r>
            <a:endParaRPr/>
          </a:p>
        </p:txBody>
      </p:sp>
      <p:sp>
        <p:nvSpPr>
          <p:cNvPr id="373" name="Google Shape;373;p4"/>
          <p:cNvSpPr txBox="1"/>
          <p:nvPr/>
        </p:nvSpPr>
        <p:spPr>
          <a:xfrm>
            <a:off x="755292" y="1326504"/>
            <a:ext cx="5721708" cy="695325"/>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7F7F7F"/>
              </a:buClr>
              <a:buSzPts val="2400"/>
              <a:buFont typeface="Helvetica Neue Light"/>
              <a:buNone/>
            </a:pPr>
            <a:r>
              <a:rPr b="0" i="0" lang="en-US" sz="2400" u="none" cap="none" strike="noStrike">
                <a:solidFill>
                  <a:srgbClr val="7F7F7F"/>
                </a:solidFill>
                <a:latin typeface="Helvetica Neue Light"/>
                <a:ea typeface="Helvetica Neue Light"/>
                <a:cs typeface="Helvetica Neue Light"/>
                <a:sym typeface="Helvetica Neue Light"/>
              </a:rPr>
              <a:t>Home to only 2.5% of all business jets</a:t>
            </a:r>
            <a:endParaRPr b="0" i="0" sz="2400" u="none" cap="none" strike="noStrike">
              <a:solidFill>
                <a:srgbClr val="7F7F7F"/>
              </a:solidFill>
              <a:latin typeface="Helvetica Neue Light"/>
              <a:ea typeface="Helvetica Neue Light"/>
              <a:cs typeface="Helvetica Neue Light"/>
              <a:sym typeface="Helvetica Neue Light"/>
            </a:endParaRPr>
          </a:p>
        </p:txBody>
      </p:sp>
      <p:sp>
        <p:nvSpPr>
          <p:cNvPr id="374" name="Google Shape;374;p4"/>
          <p:cNvSpPr txBox="1"/>
          <p:nvPr/>
        </p:nvSpPr>
        <p:spPr>
          <a:xfrm>
            <a:off x="8250112" y="3466346"/>
            <a:ext cx="1857375" cy="371475"/>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chemeClr val="lt1"/>
              </a:buClr>
              <a:buSzPts val="1800"/>
              <a:buFont typeface="Helvetica Neue Light"/>
              <a:buNone/>
            </a:pPr>
            <a:r>
              <a:rPr b="0" i="0" lang="en-US" sz="1800" u="none" cap="none" strike="noStrike">
                <a:solidFill>
                  <a:schemeClr val="lt1"/>
                </a:solidFill>
                <a:latin typeface="Helvetica Neue Light"/>
                <a:ea typeface="Helvetica Neue Light"/>
                <a:cs typeface="Helvetica Neue Light"/>
                <a:sym typeface="Helvetica Neue Light"/>
              </a:rPr>
              <a:t>Smaller bizjets</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9" name="Shape 379"/>
        <p:cNvGrpSpPr/>
        <p:nvPr/>
      </p:nvGrpSpPr>
      <p:grpSpPr>
        <a:xfrm>
          <a:off x="0" y="0"/>
          <a:ext cx="0" cy="0"/>
          <a:chOff x="0" y="0"/>
          <a:chExt cx="0" cy="0"/>
        </a:xfrm>
      </p:grpSpPr>
      <p:pic>
        <p:nvPicPr>
          <p:cNvPr id="380" name="Google Shape;380;p5"/>
          <p:cNvPicPr preferRelativeResize="0"/>
          <p:nvPr/>
        </p:nvPicPr>
        <p:blipFill rotWithShape="1">
          <a:blip r:embed="rId3">
            <a:alphaModFix/>
          </a:blip>
          <a:srcRect b="9765" l="2415" r="5573" t="19014"/>
          <a:stretch/>
        </p:blipFill>
        <p:spPr>
          <a:xfrm>
            <a:off x="1" y="1000323"/>
            <a:ext cx="12192000" cy="5399710"/>
          </a:xfrm>
          <a:prstGeom prst="rect">
            <a:avLst/>
          </a:prstGeom>
          <a:noFill/>
          <a:ln>
            <a:noFill/>
          </a:ln>
        </p:spPr>
      </p:pic>
      <p:sp>
        <p:nvSpPr>
          <p:cNvPr id="381" name="Google Shape;381;p5"/>
          <p:cNvSpPr/>
          <p:nvPr/>
        </p:nvSpPr>
        <p:spPr>
          <a:xfrm>
            <a:off x="0" y="924791"/>
            <a:ext cx="12191999" cy="5943600"/>
          </a:xfrm>
          <a:prstGeom prst="rect">
            <a:avLst/>
          </a:prstGeom>
          <a:solidFill>
            <a:schemeClr val="lt1">
              <a:alpha val="55686"/>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2"/>
              </a:solidFill>
              <a:latin typeface="Helvetica Neue Light"/>
              <a:ea typeface="Helvetica Neue Light"/>
              <a:cs typeface="Helvetica Neue Light"/>
              <a:sym typeface="Helvetica Neue Light"/>
            </a:endParaRPr>
          </a:p>
        </p:txBody>
      </p:sp>
      <p:sp>
        <p:nvSpPr>
          <p:cNvPr id="382" name="Google Shape;382;p5"/>
          <p:cNvSpPr txBox="1"/>
          <p:nvPr>
            <p:ph type="title"/>
          </p:nvPr>
        </p:nvSpPr>
        <p:spPr>
          <a:xfrm>
            <a:off x="609600" y="192024"/>
            <a:ext cx="9291643" cy="64008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None/>
            </a:pPr>
            <a:r>
              <a:rPr lang="en-US"/>
              <a:t>Home to 29% of the BBJ fleet</a:t>
            </a:r>
            <a:endParaRPr/>
          </a:p>
        </p:txBody>
      </p:sp>
      <p:sp>
        <p:nvSpPr>
          <p:cNvPr id="383" name="Google Shape;383;p5"/>
          <p:cNvSpPr txBox="1"/>
          <p:nvPr>
            <p:ph idx="2" type="body"/>
          </p:nvPr>
        </p:nvSpPr>
        <p:spPr>
          <a:xfrm>
            <a:off x="604723" y="6273173"/>
            <a:ext cx="10974860" cy="304165"/>
          </a:xfrm>
          <a:prstGeom prst="rect">
            <a:avLst/>
          </a:prstGeom>
          <a:noFill/>
          <a:ln>
            <a:noFill/>
          </a:ln>
        </p:spPr>
        <p:txBody>
          <a:bodyPr anchorCtr="0" anchor="b" bIns="45700" lIns="0" spcFirstLastPara="1" rIns="91425" wrap="square" tIns="45700">
            <a:noAutofit/>
          </a:bodyPr>
          <a:lstStyle/>
          <a:p>
            <a:pPr indent="0" lvl="0" marL="18288" rtl="0" algn="l">
              <a:lnSpc>
                <a:spcPct val="95000"/>
              </a:lnSpc>
              <a:spcBef>
                <a:spcPts val="0"/>
              </a:spcBef>
              <a:spcAft>
                <a:spcPts val="0"/>
              </a:spcAft>
              <a:buClr>
                <a:srgbClr val="3F3F3F"/>
              </a:buClr>
              <a:buSzPts val="1000"/>
              <a:buNone/>
            </a:pPr>
            <a:r>
              <a:rPr lang="en-US"/>
              <a:t>Source: Boeing analysis</a:t>
            </a:r>
            <a:endParaRPr/>
          </a:p>
        </p:txBody>
      </p:sp>
      <p:sp>
        <p:nvSpPr>
          <p:cNvPr id="384" name="Google Shape;384;p5"/>
          <p:cNvSpPr txBox="1"/>
          <p:nvPr/>
        </p:nvSpPr>
        <p:spPr>
          <a:xfrm>
            <a:off x="6254726" y="3670970"/>
            <a:ext cx="1227192" cy="64837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chemeClr val="lt2"/>
              </a:buClr>
              <a:buSzPts val="2000"/>
              <a:buFont typeface="Helvetica Neue Light"/>
              <a:buNone/>
            </a:pPr>
            <a:r>
              <a:rPr b="0" i="0" lang="en-US" sz="2000" u="none" cap="none" strike="noStrike">
                <a:solidFill>
                  <a:schemeClr val="lt2"/>
                </a:solidFill>
                <a:latin typeface="Helvetica Neue Light"/>
                <a:ea typeface="Helvetica Neue Light"/>
                <a:cs typeface="Helvetica Neue Light"/>
                <a:sym typeface="Helvetica Neue Light"/>
              </a:rPr>
              <a:t>Egypt 1</a:t>
            </a:r>
            <a:endParaRPr b="0" i="0" sz="2000" u="none" cap="none" strike="noStrike">
              <a:solidFill>
                <a:schemeClr val="lt2"/>
              </a:solidFill>
              <a:latin typeface="Helvetica Neue Light"/>
              <a:ea typeface="Helvetica Neue Light"/>
              <a:cs typeface="Helvetica Neue Light"/>
              <a:sym typeface="Helvetica Neue Light"/>
            </a:endParaRPr>
          </a:p>
        </p:txBody>
      </p:sp>
      <p:sp>
        <p:nvSpPr>
          <p:cNvPr id="385" name="Google Shape;385;p5"/>
          <p:cNvSpPr txBox="1"/>
          <p:nvPr/>
        </p:nvSpPr>
        <p:spPr>
          <a:xfrm>
            <a:off x="7035830" y="1395021"/>
            <a:ext cx="1484715" cy="64837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chemeClr val="lt2"/>
              </a:buClr>
              <a:buSzPts val="2000"/>
              <a:buFont typeface="Helvetica Neue Light"/>
              <a:buNone/>
            </a:pPr>
            <a:r>
              <a:rPr b="0" i="0" lang="en-US" sz="2000" u="none" cap="none" strike="noStrike">
                <a:solidFill>
                  <a:schemeClr val="lt2"/>
                </a:solidFill>
                <a:latin typeface="Helvetica Neue Light"/>
                <a:ea typeface="Helvetica Neue Light"/>
                <a:cs typeface="Helvetica Neue Light"/>
                <a:sym typeface="Helvetica Neue Light"/>
              </a:rPr>
              <a:t>Turkey 1</a:t>
            </a:r>
            <a:endParaRPr b="0" i="0" sz="2000" u="none" cap="none" strike="noStrike">
              <a:solidFill>
                <a:schemeClr val="lt2"/>
              </a:solidFill>
              <a:latin typeface="Helvetica Neue Light"/>
              <a:ea typeface="Helvetica Neue Light"/>
              <a:cs typeface="Helvetica Neue Light"/>
              <a:sym typeface="Helvetica Neue Light"/>
            </a:endParaRPr>
          </a:p>
        </p:txBody>
      </p:sp>
      <p:sp>
        <p:nvSpPr>
          <p:cNvPr id="386" name="Google Shape;386;p5"/>
          <p:cNvSpPr txBox="1"/>
          <p:nvPr/>
        </p:nvSpPr>
        <p:spPr>
          <a:xfrm>
            <a:off x="8218129" y="4532518"/>
            <a:ext cx="2025018" cy="64837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chemeClr val="lt2"/>
              </a:buClr>
              <a:buSzPts val="2000"/>
              <a:buFont typeface="Helvetica Neue Light"/>
              <a:buNone/>
            </a:pPr>
            <a:r>
              <a:rPr b="0" i="0" lang="en-US" sz="2000" u="none" cap="none" strike="noStrike">
                <a:solidFill>
                  <a:schemeClr val="lt2"/>
                </a:solidFill>
                <a:latin typeface="Helvetica Neue Light"/>
                <a:ea typeface="Helvetica Neue Light"/>
                <a:cs typeface="Helvetica Neue Light"/>
                <a:sym typeface="Helvetica Neue Light"/>
              </a:rPr>
              <a:t>Saudi Arabia 27</a:t>
            </a:r>
            <a:endParaRPr b="0" i="0" sz="2000" u="none" cap="none" strike="noStrike">
              <a:solidFill>
                <a:schemeClr val="lt2"/>
              </a:solidFill>
              <a:latin typeface="Helvetica Neue Light"/>
              <a:ea typeface="Helvetica Neue Light"/>
              <a:cs typeface="Helvetica Neue Light"/>
              <a:sym typeface="Helvetica Neue Light"/>
            </a:endParaRPr>
          </a:p>
        </p:txBody>
      </p:sp>
      <p:sp>
        <p:nvSpPr>
          <p:cNvPr id="387" name="Google Shape;387;p5"/>
          <p:cNvSpPr txBox="1"/>
          <p:nvPr/>
        </p:nvSpPr>
        <p:spPr>
          <a:xfrm>
            <a:off x="10338576" y="5209307"/>
            <a:ext cx="1378927" cy="64837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chemeClr val="lt2"/>
              </a:buClr>
              <a:buSzPts val="2000"/>
              <a:buFont typeface="Helvetica Neue Light"/>
              <a:buNone/>
            </a:pPr>
            <a:r>
              <a:rPr b="0" i="0" lang="en-US" sz="2000" u="none" cap="none" strike="noStrike">
                <a:solidFill>
                  <a:schemeClr val="lt2"/>
                </a:solidFill>
                <a:latin typeface="Helvetica Neue Light"/>
                <a:ea typeface="Helvetica Neue Light"/>
                <a:cs typeface="Helvetica Neue Light"/>
                <a:sym typeface="Helvetica Neue Light"/>
              </a:rPr>
              <a:t>Oman 2</a:t>
            </a:r>
            <a:endParaRPr b="0" i="0" sz="2000" u="none" cap="none" strike="noStrike">
              <a:solidFill>
                <a:schemeClr val="lt2"/>
              </a:solidFill>
              <a:latin typeface="Helvetica Neue Light"/>
              <a:ea typeface="Helvetica Neue Light"/>
              <a:cs typeface="Helvetica Neue Light"/>
              <a:sym typeface="Helvetica Neue Light"/>
            </a:endParaRPr>
          </a:p>
        </p:txBody>
      </p:sp>
      <p:sp>
        <p:nvSpPr>
          <p:cNvPr id="388" name="Google Shape;388;p5"/>
          <p:cNvSpPr txBox="1"/>
          <p:nvPr/>
        </p:nvSpPr>
        <p:spPr>
          <a:xfrm>
            <a:off x="8811974" y="4052338"/>
            <a:ext cx="1736812" cy="347802"/>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chemeClr val="lt2"/>
              </a:buClr>
              <a:buSzPts val="2000"/>
              <a:buFont typeface="Helvetica Neue Light"/>
              <a:buNone/>
            </a:pPr>
            <a:r>
              <a:rPr b="0" i="0" lang="en-US" sz="2000" u="none" cap="none" strike="noStrike">
                <a:solidFill>
                  <a:schemeClr val="lt2"/>
                </a:solidFill>
                <a:latin typeface="Helvetica Neue Light"/>
                <a:ea typeface="Helvetica Neue Light"/>
                <a:cs typeface="Helvetica Neue Light"/>
                <a:sym typeface="Helvetica Neue Light"/>
              </a:rPr>
              <a:t>Qatar 3</a:t>
            </a:r>
            <a:endParaRPr b="0" i="0" sz="2000" u="none" cap="none" strike="noStrike">
              <a:solidFill>
                <a:schemeClr val="lt2"/>
              </a:solidFill>
              <a:latin typeface="Helvetica Neue Light"/>
              <a:ea typeface="Helvetica Neue Light"/>
              <a:cs typeface="Helvetica Neue Light"/>
              <a:sym typeface="Helvetica Neue Light"/>
            </a:endParaRPr>
          </a:p>
        </p:txBody>
      </p:sp>
      <p:sp>
        <p:nvSpPr>
          <p:cNvPr id="389" name="Google Shape;389;p5"/>
          <p:cNvSpPr txBox="1"/>
          <p:nvPr/>
        </p:nvSpPr>
        <p:spPr>
          <a:xfrm>
            <a:off x="8935932" y="2979525"/>
            <a:ext cx="1655768" cy="64837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chemeClr val="lt2"/>
              </a:buClr>
              <a:buSzPts val="2000"/>
              <a:buFont typeface="Helvetica Neue Light"/>
              <a:buNone/>
            </a:pPr>
            <a:r>
              <a:rPr b="0" i="0" lang="en-US" sz="2000" u="none" cap="none" strike="noStrike">
                <a:solidFill>
                  <a:schemeClr val="lt2"/>
                </a:solidFill>
                <a:latin typeface="Helvetica Neue Light"/>
                <a:ea typeface="Helvetica Neue Light"/>
                <a:cs typeface="Helvetica Neue Light"/>
                <a:sym typeface="Helvetica Neue Light"/>
              </a:rPr>
              <a:t>Kuwait 2</a:t>
            </a:r>
            <a:endParaRPr b="0" i="0" sz="2000" u="none" cap="none" strike="noStrike">
              <a:solidFill>
                <a:schemeClr val="lt2"/>
              </a:solidFill>
              <a:latin typeface="Helvetica Neue Light"/>
              <a:ea typeface="Helvetica Neue Light"/>
              <a:cs typeface="Helvetica Neue Light"/>
              <a:sym typeface="Helvetica Neue Light"/>
            </a:endParaRPr>
          </a:p>
        </p:txBody>
      </p:sp>
      <p:sp>
        <p:nvSpPr>
          <p:cNvPr id="390" name="Google Shape;390;p5"/>
          <p:cNvSpPr txBox="1"/>
          <p:nvPr/>
        </p:nvSpPr>
        <p:spPr>
          <a:xfrm>
            <a:off x="9763816" y="3649706"/>
            <a:ext cx="1378927" cy="64837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chemeClr val="lt2"/>
              </a:buClr>
              <a:buSzPts val="2000"/>
              <a:buFont typeface="Helvetica Neue Light"/>
              <a:buNone/>
            </a:pPr>
            <a:r>
              <a:rPr b="0" i="0" lang="en-US" sz="2000" u="none" cap="none" strike="noStrike">
                <a:solidFill>
                  <a:schemeClr val="lt2"/>
                </a:solidFill>
                <a:latin typeface="Helvetica Neue Light"/>
                <a:ea typeface="Helvetica Neue Light"/>
                <a:cs typeface="Helvetica Neue Light"/>
                <a:sym typeface="Helvetica Neue Light"/>
              </a:rPr>
              <a:t>Bahrain 3</a:t>
            </a:r>
            <a:endParaRPr b="0" i="0" sz="2000" u="none" cap="none" strike="noStrike">
              <a:solidFill>
                <a:schemeClr val="lt2"/>
              </a:solidFill>
              <a:latin typeface="Helvetica Neue Light"/>
              <a:ea typeface="Helvetica Neue Light"/>
              <a:cs typeface="Helvetica Neue Light"/>
              <a:sym typeface="Helvetica Neue Light"/>
            </a:endParaRPr>
          </a:p>
        </p:txBody>
      </p:sp>
      <p:sp>
        <p:nvSpPr>
          <p:cNvPr id="391" name="Google Shape;391;p5"/>
          <p:cNvSpPr txBox="1"/>
          <p:nvPr/>
        </p:nvSpPr>
        <p:spPr>
          <a:xfrm>
            <a:off x="7778187" y="3215518"/>
            <a:ext cx="1095375" cy="64837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chemeClr val="lt2"/>
              </a:buClr>
              <a:buSzPts val="2000"/>
              <a:buFont typeface="Helvetica Neue Light"/>
              <a:buNone/>
            </a:pPr>
            <a:r>
              <a:rPr b="0" i="0" lang="en-US" sz="2000" u="none" cap="none" strike="noStrike">
                <a:solidFill>
                  <a:schemeClr val="lt2"/>
                </a:solidFill>
                <a:latin typeface="Helvetica Neue Light"/>
                <a:ea typeface="Helvetica Neue Light"/>
                <a:cs typeface="Helvetica Neue Light"/>
                <a:sym typeface="Helvetica Neue Light"/>
              </a:rPr>
              <a:t>Jordan 1</a:t>
            </a:r>
            <a:endParaRPr/>
          </a:p>
        </p:txBody>
      </p:sp>
      <p:sp>
        <p:nvSpPr>
          <p:cNvPr id="392" name="Google Shape;392;p5"/>
          <p:cNvSpPr txBox="1"/>
          <p:nvPr/>
        </p:nvSpPr>
        <p:spPr>
          <a:xfrm>
            <a:off x="880042" y="4082209"/>
            <a:ext cx="3735501" cy="2190964"/>
          </a:xfrm>
          <a:prstGeom prst="rect">
            <a:avLst/>
          </a:prstGeom>
          <a:noFill/>
          <a:ln>
            <a:noFill/>
          </a:ln>
        </p:spPr>
        <p:txBody>
          <a:bodyPr anchorCtr="0" anchor="t" bIns="0" lIns="91425" spcFirstLastPara="1" rIns="0" wrap="square" tIns="0">
            <a:noAutofit/>
          </a:bodyPr>
          <a:lstStyle/>
          <a:p>
            <a:pPr indent="0" lvl="0" marL="0" marR="0" rtl="0" algn="l">
              <a:spcBef>
                <a:spcPts val="0"/>
              </a:spcBef>
              <a:spcAft>
                <a:spcPts val="0"/>
              </a:spcAft>
              <a:buClr>
                <a:schemeClr val="lt2"/>
              </a:buClr>
              <a:buSzPts val="3200"/>
              <a:buFont typeface="Helvetica Neue Light"/>
              <a:buNone/>
            </a:pPr>
            <a:r>
              <a:rPr b="0" i="0" lang="en-US" sz="3200" u="none" cap="none" strike="noStrike">
                <a:solidFill>
                  <a:schemeClr val="lt2"/>
                </a:solidFill>
                <a:latin typeface="Helvetica Neue Light"/>
                <a:ea typeface="Helvetica Neue Light"/>
                <a:cs typeface="Helvetica Neue Light"/>
                <a:sym typeface="Helvetica Neue Light"/>
              </a:rPr>
              <a:t>Governments</a:t>
            </a:r>
            <a:endParaRPr b="0" i="0" sz="3200" u="none" cap="none" strike="noStrike">
              <a:solidFill>
                <a:schemeClr val="lt2"/>
              </a:solidFill>
              <a:latin typeface="Helvetica Neue Light"/>
              <a:ea typeface="Helvetica Neue Light"/>
              <a:cs typeface="Helvetica Neue Light"/>
              <a:sym typeface="Helvetica Neue Light"/>
            </a:endParaRPr>
          </a:p>
          <a:p>
            <a:pPr indent="0" lvl="0" marL="0" marR="0" rtl="0" algn="l">
              <a:spcBef>
                <a:spcPts val="0"/>
              </a:spcBef>
              <a:spcAft>
                <a:spcPts val="0"/>
              </a:spcAft>
              <a:buClr>
                <a:schemeClr val="lt2"/>
              </a:buClr>
              <a:buSzPts val="3200"/>
              <a:buFont typeface="Helvetica Neue Light"/>
              <a:buNone/>
            </a:pPr>
            <a:r>
              <a:rPr b="0" i="0" lang="en-US" sz="3200" u="none" cap="none" strike="noStrike">
                <a:solidFill>
                  <a:schemeClr val="lt2"/>
                </a:solidFill>
                <a:latin typeface="Helvetica Neue Light"/>
                <a:ea typeface="Helvetica Neue Light"/>
                <a:cs typeface="Helvetica Neue Light"/>
                <a:sym typeface="Helvetica Neue Light"/>
              </a:rPr>
              <a:t>VVIPs</a:t>
            </a:r>
            <a:endParaRPr b="0" i="0" sz="3200" u="none" cap="none" strike="noStrike">
              <a:solidFill>
                <a:schemeClr val="lt2"/>
              </a:solidFill>
              <a:latin typeface="Helvetica Neue Light"/>
              <a:ea typeface="Helvetica Neue Light"/>
              <a:cs typeface="Helvetica Neue Light"/>
              <a:sym typeface="Helvetica Neue Light"/>
            </a:endParaRPr>
          </a:p>
          <a:p>
            <a:pPr indent="0" lvl="0" marL="0" marR="0" rtl="0" algn="l">
              <a:spcBef>
                <a:spcPts val="0"/>
              </a:spcBef>
              <a:spcAft>
                <a:spcPts val="0"/>
              </a:spcAft>
              <a:buClr>
                <a:schemeClr val="lt2"/>
              </a:buClr>
              <a:buSzPts val="3200"/>
              <a:buFont typeface="Helvetica Neue Light"/>
              <a:buNone/>
            </a:pPr>
            <a:r>
              <a:rPr b="0" i="0" lang="en-US" sz="3200" u="none" cap="none" strike="noStrike">
                <a:solidFill>
                  <a:schemeClr val="lt2"/>
                </a:solidFill>
                <a:latin typeface="Helvetica Neue Light"/>
                <a:ea typeface="Helvetica Neue Light"/>
                <a:cs typeface="Helvetica Neue Light"/>
                <a:sym typeface="Helvetica Neue Light"/>
              </a:rPr>
              <a:t>Charter companies</a:t>
            </a:r>
            <a:endParaRPr b="0" i="0" sz="3200" u="none" cap="none" strike="noStrike">
              <a:solidFill>
                <a:schemeClr val="lt2"/>
              </a:solidFill>
              <a:latin typeface="Helvetica Neue Light"/>
              <a:ea typeface="Helvetica Neue Light"/>
              <a:cs typeface="Helvetica Neue Light"/>
              <a:sym typeface="Helvetica Neue Light"/>
            </a:endParaRPr>
          </a:p>
          <a:p>
            <a:pPr indent="0" lvl="0" marL="0" marR="0" rtl="0" algn="l">
              <a:spcBef>
                <a:spcPts val="0"/>
              </a:spcBef>
              <a:spcAft>
                <a:spcPts val="0"/>
              </a:spcAft>
              <a:buClr>
                <a:schemeClr val="lt2"/>
              </a:buClr>
              <a:buSzPts val="3200"/>
              <a:buFont typeface="Helvetica Neue Light"/>
              <a:buNone/>
            </a:pPr>
            <a:r>
              <a:rPr b="0" i="0" lang="en-US" sz="3200" u="none" cap="none" strike="noStrike">
                <a:solidFill>
                  <a:schemeClr val="lt2"/>
                </a:solidFill>
                <a:latin typeface="Helvetica Neue Light"/>
                <a:ea typeface="Helvetica Neue Light"/>
                <a:cs typeface="Helvetica Neue Light"/>
                <a:sym typeface="Helvetica Neue Light"/>
              </a:rPr>
              <a:t>Corporations</a:t>
            </a:r>
            <a:endParaRPr b="0" i="0" sz="1600" u="none" cap="none" strike="noStrike">
              <a:solidFill>
                <a:schemeClr val="lt2"/>
              </a:solidFill>
              <a:latin typeface="Helvetica Neue Light"/>
              <a:ea typeface="Helvetica Neue Light"/>
              <a:cs typeface="Helvetica Neue Light"/>
              <a:sym typeface="Helvetica Neue Light"/>
            </a:endParaRPr>
          </a:p>
        </p:txBody>
      </p:sp>
      <p:sp>
        <p:nvSpPr>
          <p:cNvPr id="393" name="Google Shape;393;p5"/>
          <p:cNvSpPr txBox="1"/>
          <p:nvPr/>
        </p:nvSpPr>
        <p:spPr>
          <a:xfrm>
            <a:off x="10788637" y="4119418"/>
            <a:ext cx="1378927" cy="64837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chemeClr val="lt2"/>
              </a:buClr>
              <a:buSzPts val="2000"/>
              <a:buFont typeface="Helvetica Neue Light"/>
              <a:buNone/>
            </a:pPr>
            <a:r>
              <a:rPr b="0" i="0" lang="en-US" sz="2000" u="none" cap="none" strike="noStrike">
                <a:solidFill>
                  <a:schemeClr val="lt2"/>
                </a:solidFill>
                <a:latin typeface="Helvetica Neue Light"/>
                <a:ea typeface="Helvetica Neue Light"/>
                <a:cs typeface="Helvetica Neue Light"/>
                <a:sym typeface="Helvetica Neue Light"/>
              </a:rPr>
              <a:t>UAE 29</a:t>
            </a:r>
            <a:endParaRPr b="0" i="0" sz="2000" u="none" cap="none" strike="noStrike">
              <a:solidFill>
                <a:schemeClr val="lt2"/>
              </a:solidFill>
              <a:latin typeface="Helvetica Neue Light"/>
              <a:ea typeface="Helvetica Neue Light"/>
              <a:cs typeface="Helvetica Neue Light"/>
              <a:sym typeface="Helvetica Neue Light"/>
            </a:endParaRPr>
          </a:p>
        </p:txBody>
      </p:sp>
      <p:sp>
        <p:nvSpPr>
          <p:cNvPr id="394" name="Google Shape;394;p5"/>
          <p:cNvSpPr txBox="1"/>
          <p:nvPr/>
        </p:nvSpPr>
        <p:spPr>
          <a:xfrm>
            <a:off x="9057101" y="5704645"/>
            <a:ext cx="1378927" cy="64837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BDC5D9"/>
              </a:buClr>
              <a:buSzPts val="2000"/>
              <a:buFont typeface="Helvetica Neue Light"/>
              <a:buNone/>
            </a:pPr>
            <a:r>
              <a:rPr b="0" i="0" lang="en-US" sz="2000" u="none" cap="none" strike="noStrike">
                <a:solidFill>
                  <a:srgbClr val="BDC5D9"/>
                </a:solidFill>
                <a:latin typeface="Helvetica Neue Light"/>
                <a:ea typeface="Helvetica Neue Light"/>
                <a:cs typeface="Helvetica Neue Light"/>
                <a:sym typeface="Helvetica Neue Light"/>
              </a:rPr>
              <a:t>Yemen</a:t>
            </a:r>
            <a:endParaRPr/>
          </a:p>
        </p:txBody>
      </p:sp>
      <p:sp>
        <p:nvSpPr>
          <p:cNvPr id="395" name="Google Shape;395;p5"/>
          <p:cNvSpPr txBox="1"/>
          <p:nvPr/>
        </p:nvSpPr>
        <p:spPr>
          <a:xfrm>
            <a:off x="10317564" y="2763803"/>
            <a:ext cx="1378927" cy="64837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BDC5D9"/>
              </a:buClr>
              <a:buSzPts val="2000"/>
              <a:buFont typeface="Helvetica Neue Light"/>
              <a:buNone/>
            </a:pPr>
            <a:r>
              <a:rPr b="0" i="0" lang="en-US" sz="2000" u="none" cap="none" strike="noStrike">
                <a:solidFill>
                  <a:srgbClr val="BDC5D9"/>
                </a:solidFill>
                <a:latin typeface="Helvetica Neue Light"/>
                <a:ea typeface="Helvetica Neue Light"/>
                <a:cs typeface="Helvetica Neue Light"/>
                <a:sym typeface="Helvetica Neue Light"/>
              </a:rPr>
              <a:t>Iran</a:t>
            </a:r>
            <a:endParaRPr/>
          </a:p>
        </p:txBody>
      </p:sp>
      <p:sp>
        <p:nvSpPr>
          <p:cNvPr id="396" name="Google Shape;396;p5"/>
          <p:cNvSpPr txBox="1"/>
          <p:nvPr/>
        </p:nvSpPr>
        <p:spPr>
          <a:xfrm>
            <a:off x="8367637" y="2785937"/>
            <a:ext cx="1378927" cy="64837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BDC5D9"/>
              </a:buClr>
              <a:buSzPts val="2000"/>
              <a:buFont typeface="Helvetica Neue Light"/>
              <a:buNone/>
            </a:pPr>
            <a:r>
              <a:rPr b="0" i="0" lang="en-US" sz="2000" u="none" cap="none" strike="noStrike">
                <a:solidFill>
                  <a:srgbClr val="BDC5D9"/>
                </a:solidFill>
                <a:latin typeface="Helvetica Neue Light"/>
                <a:ea typeface="Helvetica Neue Light"/>
                <a:cs typeface="Helvetica Neue Light"/>
                <a:sym typeface="Helvetica Neue Light"/>
              </a:rPr>
              <a:t>Iraq</a:t>
            </a:r>
            <a:endParaRPr/>
          </a:p>
        </p:txBody>
      </p:sp>
      <p:sp>
        <p:nvSpPr>
          <p:cNvPr id="397" name="Google Shape;397;p5"/>
          <p:cNvSpPr txBox="1"/>
          <p:nvPr/>
        </p:nvSpPr>
        <p:spPr>
          <a:xfrm>
            <a:off x="7654189" y="2091420"/>
            <a:ext cx="1378927" cy="64837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BDC5D9"/>
              </a:buClr>
              <a:buSzPts val="2000"/>
              <a:buFont typeface="Helvetica Neue Light"/>
              <a:buNone/>
            </a:pPr>
            <a:r>
              <a:rPr b="0" i="0" lang="en-US" sz="2000" u="none" cap="none" strike="noStrike">
                <a:solidFill>
                  <a:srgbClr val="BDC5D9"/>
                </a:solidFill>
                <a:latin typeface="Helvetica Neue Light"/>
                <a:ea typeface="Helvetica Neue Light"/>
                <a:cs typeface="Helvetica Neue Light"/>
                <a:sym typeface="Helvetica Neue Light"/>
              </a:rPr>
              <a:t>Syria</a:t>
            </a:r>
            <a:endParaRPr/>
          </a:p>
        </p:txBody>
      </p:sp>
      <p:sp>
        <p:nvSpPr>
          <p:cNvPr id="398" name="Google Shape;398;p5"/>
          <p:cNvSpPr txBox="1"/>
          <p:nvPr/>
        </p:nvSpPr>
        <p:spPr>
          <a:xfrm>
            <a:off x="6006783" y="2374698"/>
            <a:ext cx="1378927" cy="64837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BDC5D9"/>
              </a:buClr>
              <a:buSzPts val="2000"/>
              <a:buFont typeface="Helvetica Neue Light"/>
              <a:buNone/>
            </a:pPr>
            <a:r>
              <a:rPr b="0" i="0" lang="en-US" sz="2000" u="none" cap="none" strike="noStrike">
                <a:solidFill>
                  <a:srgbClr val="BDC5D9"/>
                </a:solidFill>
                <a:latin typeface="Helvetica Neue Light"/>
                <a:ea typeface="Helvetica Neue Light"/>
                <a:cs typeface="Helvetica Neue Light"/>
                <a:sym typeface="Helvetica Neue Light"/>
              </a:rPr>
              <a:t>Cyprus</a:t>
            </a:r>
            <a:endParaRPr/>
          </a:p>
        </p:txBody>
      </p:sp>
      <p:sp>
        <p:nvSpPr>
          <p:cNvPr id="399" name="Google Shape;399;p5"/>
          <p:cNvSpPr txBox="1"/>
          <p:nvPr/>
        </p:nvSpPr>
        <p:spPr>
          <a:xfrm>
            <a:off x="6597674" y="2850774"/>
            <a:ext cx="1378927" cy="64837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BDC5D9"/>
              </a:buClr>
              <a:buSzPts val="2000"/>
              <a:buFont typeface="Helvetica Neue Light"/>
              <a:buNone/>
            </a:pPr>
            <a:r>
              <a:rPr b="0" i="0" lang="en-US" sz="2000" u="none" cap="none" strike="noStrike">
                <a:solidFill>
                  <a:srgbClr val="BDC5D9"/>
                </a:solidFill>
                <a:latin typeface="Helvetica Neue Light"/>
                <a:ea typeface="Helvetica Neue Light"/>
                <a:cs typeface="Helvetica Neue Light"/>
                <a:sym typeface="Helvetica Neue Light"/>
              </a:rPr>
              <a:t>Israel</a:t>
            </a:r>
            <a:endParaRPr/>
          </a:p>
        </p:txBody>
      </p:sp>
      <p:sp>
        <p:nvSpPr>
          <p:cNvPr id="400" name="Google Shape;400;p5"/>
          <p:cNvSpPr txBox="1"/>
          <p:nvPr/>
        </p:nvSpPr>
        <p:spPr>
          <a:xfrm>
            <a:off x="7745923" y="2476888"/>
            <a:ext cx="1484715" cy="362838"/>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chemeClr val="lt2"/>
              </a:buClr>
              <a:buSzPts val="2000"/>
              <a:buFont typeface="Helvetica Neue Light"/>
              <a:buNone/>
            </a:pPr>
            <a:r>
              <a:rPr b="0" i="0" lang="en-US" sz="2000" u="none" cap="none" strike="noStrike">
                <a:solidFill>
                  <a:schemeClr val="lt2"/>
                </a:solidFill>
                <a:latin typeface="Helvetica Neue Light"/>
                <a:ea typeface="Helvetica Neue Light"/>
                <a:cs typeface="Helvetica Neue Light"/>
                <a:sym typeface="Helvetica Neue Light"/>
              </a:rPr>
              <a:t>Lebanon 2</a:t>
            </a:r>
            <a:endParaRPr b="0" i="0" sz="2000" u="none" cap="none" strike="noStrike">
              <a:solidFill>
                <a:schemeClr val="lt2"/>
              </a:solidFill>
              <a:latin typeface="Helvetica Neue Light"/>
              <a:ea typeface="Helvetica Neue Light"/>
              <a:cs typeface="Helvetica Neue Light"/>
              <a:sym typeface="Helvetica Neue Light"/>
            </a:endParaRPr>
          </a:p>
        </p:txBody>
      </p:sp>
      <p:sp>
        <p:nvSpPr>
          <p:cNvPr id="401" name="Google Shape;401;p5"/>
          <p:cNvSpPr txBox="1"/>
          <p:nvPr/>
        </p:nvSpPr>
        <p:spPr>
          <a:xfrm>
            <a:off x="3597024" y="2439618"/>
            <a:ext cx="1606506" cy="64837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chemeClr val="lt2"/>
              </a:buClr>
              <a:buSzPts val="2000"/>
              <a:buFont typeface="Helvetica Neue Light"/>
              <a:buNone/>
            </a:pPr>
            <a:r>
              <a:rPr b="0" i="0" lang="en-US" sz="2000" u="none" cap="none" strike="noStrike">
                <a:solidFill>
                  <a:schemeClr val="lt2"/>
                </a:solidFill>
                <a:latin typeface="Helvetica Neue Light"/>
                <a:ea typeface="Helvetica Neue Light"/>
                <a:cs typeface="Helvetica Neue Light"/>
                <a:sym typeface="Helvetica Neue Light"/>
              </a:rPr>
              <a:t>Tunisia 1</a:t>
            </a:r>
            <a:endParaRPr b="0" i="0" sz="2000" u="none" cap="none" strike="noStrike">
              <a:solidFill>
                <a:schemeClr val="lt2"/>
              </a:solidFill>
              <a:latin typeface="Helvetica Neue Light"/>
              <a:ea typeface="Helvetica Neue Light"/>
              <a:cs typeface="Helvetica Neue Light"/>
              <a:sym typeface="Helvetica Neue Light"/>
            </a:endParaRPr>
          </a:p>
        </p:txBody>
      </p:sp>
      <p:sp>
        <p:nvSpPr>
          <p:cNvPr id="402" name="Google Shape;402;p5"/>
          <p:cNvSpPr txBox="1"/>
          <p:nvPr/>
        </p:nvSpPr>
        <p:spPr>
          <a:xfrm>
            <a:off x="1055334" y="2541432"/>
            <a:ext cx="1606506" cy="64837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chemeClr val="lt2"/>
              </a:buClr>
              <a:buSzPts val="2000"/>
              <a:buFont typeface="Helvetica Neue Light"/>
              <a:buNone/>
            </a:pPr>
            <a:r>
              <a:rPr b="0" i="0" lang="en-US" sz="2000" u="none" cap="none" strike="noStrike">
                <a:solidFill>
                  <a:schemeClr val="lt2"/>
                </a:solidFill>
                <a:latin typeface="Helvetica Neue Light"/>
                <a:ea typeface="Helvetica Neue Light"/>
                <a:cs typeface="Helvetica Neue Light"/>
                <a:sym typeface="Helvetica Neue Light"/>
              </a:rPr>
              <a:t>Morocco 3</a:t>
            </a:r>
            <a:endParaRPr/>
          </a:p>
        </p:txBody>
      </p:sp>
      <p:sp>
        <p:nvSpPr>
          <p:cNvPr id="403" name="Google Shape;403;p5"/>
          <p:cNvSpPr txBox="1"/>
          <p:nvPr/>
        </p:nvSpPr>
        <p:spPr>
          <a:xfrm>
            <a:off x="1891616" y="3136986"/>
            <a:ext cx="1378927" cy="64837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BDC5D9"/>
              </a:buClr>
              <a:buSzPts val="2000"/>
              <a:buFont typeface="Helvetica Neue Light"/>
              <a:buNone/>
            </a:pPr>
            <a:r>
              <a:rPr b="0" i="0" lang="en-US" sz="2000" u="none" cap="none" strike="noStrike">
                <a:solidFill>
                  <a:srgbClr val="BDC5D9"/>
                </a:solidFill>
                <a:latin typeface="Helvetica Neue Light"/>
                <a:ea typeface="Helvetica Neue Light"/>
                <a:cs typeface="Helvetica Neue Light"/>
                <a:sym typeface="Helvetica Neue Light"/>
              </a:rPr>
              <a:t>Algeria</a:t>
            </a:r>
            <a:endParaRPr/>
          </a:p>
        </p:txBody>
      </p:sp>
      <p:sp>
        <p:nvSpPr>
          <p:cNvPr id="404" name="Google Shape;404;p5"/>
          <p:cNvSpPr txBox="1"/>
          <p:nvPr/>
        </p:nvSpPr>
        <p:spPr>
          <a:xfrm>
            <a:off x="4237708" y="3437564"/>
            <a:ext cx="1378927" cy="64837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BDC5D9"/>
              </a:buClr>
              <a:buSzPts val="2000"/>
              <a:buFont typeface="Helvetica Neue Light"/>
              <a:buNone/>
            </a:pPr>
            <a:r>
              <a:rPr b="0" i="0" lang="en-US" sz="2000" u="none" cap="none" strike="noStrike">
                <a:solidFill>
                  <a:srgbClr val="BDC5D9"/>
                </a:solidFill>
                <a:latin typeface="Helvetica Neue Light"/>
                <a:ea typeface="Helvetica Neue Light"/>
                <a:cs typeface="Helvetica Neue Light"/>
                <a:sym typeface="Helvetica Neue Light"/>
              </a:rPr>
              <a:t>Libya</a:t>
            </a:r>
            <a:endParaRPr/>
          </a:p>
        </p:txBody>
      </p:sp>
      <p:sp>
        <p:nvSpPr>
          <p:cNvPr id="405" name="Google Shape;405;p5"/>
          <p:cNvSpPr txBox="1"/>
          <p:nvPr/>
        </p:nvSpPr>
        <p:spPr>
          <a:xfrm>
            <a:off x="6254726" y="5503533"/>
            <a:ext cx="1378927" cy="64837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BDC5D9"/>
              </a:buClr>
              <a:buSzPts val="2000"/>
              <a:buFont typeface="Helvetica Neue Light"/>
              <a:buNone/>
            </a:pPr>
            <a:r>
              <a:rPr b="0" i="0" lang="en-US" sz="2000" u="none" cap="none" strike="noStrike">
                <a:solidFill>
                  <a:srgbClr val="BDC5D9"/>
                </a:solidFill>
                <a:latin typeface="Helvetica Neue Light"/>
                <a:ea typeface="Helvetica Neue Light"/>
                <a:cs typeface="Helvetica Neue Light"/>
                <a:sym typeface="Helvetica Neue Light"/>
              </a:rPr>
              <a:t>Sudan</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0" name="Shape 410"/>
        <p:cNvGrpSpPr/>
        <p:nvPr/>
      </p:nvGrpSpPr>
      <p:grpSpPr>
        <a:xfrm>
          <a:off x="0" y="0"/>
          <a:ext cx="0" cy="0"/>
          <a:chOff x="0" y="0"/>
          <a:chExt cx="0" cy="0"/>
        </a:xfrm>
      </p:grpSpPr>
      <p:sp>
        <p:nvSpPr>
          <p:cNvPr id="411" name="Google Shape;411;p6"/>
          <p:cNvSpPr txBox="1"/>
          <p:nvPr>
            <p:ph type="title"/>
          </p:nvPr>
        </p:nvSpPr>
        <p:spPr>
          <a:xfrm>
            <a:off x="609600" y="192024"/>
            <a:ext cx="9291643" cy="64008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None/>
            </a:pPr>
            <a:r>
              <a:rPr lang="en-US"/>
              <a:t>Why does the Middle East prefer large cabins?</a:t>
            </a:r>
            <a:endParaRPr/>
          </a:p>
        </p:txBody>
      </p:sp>
      <p:sp>
        <p:nvSpPr>
          <p:cNvPr id="412" name="Google Shape;412;p6"/>
          <p:cNvSpPr txBox="1"/>
          <p:nvPr>
            <p:ph idx="2" type="body"/>
          </p:nvPr>
        </p:nvSpPr>
        <p:spPr>
          <a:xfrm>
            <a:off x="604723" y="6273173"/>
            <a:ext cx="10974860" cy="304165"/>
          </a:xfrm>
          <a:prstGeom prst="rect">
            <a:avLst/>
          </a:prstGeom>
          <a:noFill/>
          <a:ln>
            <a:noFill/>
          </a:ln>
        </p:spPr>
        <p:txBody>
          <a:bodyPr anchorCtr="0" anchor="b" bIns="45700" lIns="0" spcFirstLastPara="1" rIns="91425" wrap="square" tIns="45700">
            <a:noAutofit/>
          </a:bodyPr>
          <a:lstStyle/>
          <a:p>
            <a:pPr indent="0" lvl="0" marL="18288" rtl="0" algn="l">
              <a:lnSpc>
                <a:spcPct val="95000"/>
              </a:lnSpc>
              <a:spcBef>
                <a:spcPts val="0"/>
              </a:spcBef>
              <a:spcAft>
                <a:spcPts val="0"/>
              </a:spcAft>
              <a:buClr>
                <a:srgbClr val="3F3F3F"/>
              </a:buClr>
              <a:buSzPts val="1050"/>
              <a:buNone/>
            </a:pPr>
            <a:r>
              <a:t/>
            </a:r>
            <a:endParaRPr/>
          </a:p>
        </p:txBody>
      </p:sp>
      <p:sp>
        <p:nvSpPr>
          <p:cNvPr id="413" name="Google Shape;413;p6"/>
          <p:cNvSpPr txBox="1"/>
          <p:nvPr/>
        </p:nvSpPr>
        <p:spPr>
          <a:xfrm>
            <a:off x="1904187" y="3796820"/>
            <a:ext cx="10065206" cy="841829"/>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7F7F7F"/>
              </a:buClr>
              <a:buSzPts val="3600"/>
              <a:buFont typeface="Helvetica Neue Light"/>
              <a:buNone/>
            </a:pPr>
            <a:r>
              <a:rPr b="0" i="0" lang="en-US" sz="3600" u="none" cap="none" strike="noStrike">
                <a:solidFill>
                  <a:srgbClr val="7F7F7F"/>
                </a:solidFill>
                <a:latin typeface="Helvetica Neue Light"/>
                <a:ea typeface="Helvetica Neue Light"/>
                <a:cs typeface="Helvetica Neue Light"/>
                <a:sym typeface="Helvetica Neue Light"/>
              </a:rPr>
              <a:t>Geography – </a:t>
            </a:r>
            <a:r>
              <a:rPr b="0" i="0" lang="en-US" sz="2400" u="none" cap="none" strike="noStrike">
                <a:solidFill>
                  <a:srgbClr val="7F7F7F"/>
                </a:solidFill>
                <a:latin typeface="Helvetica Neue Light"/>
                <a:ea typeface="Helvetica Neue Light"/>
                <a:cs typeface="Helvetica Neue Light"/>
                <a:sym typeface="Helvetica Neue Light"/>
              </a:rPr>
              <a:t>major population centers are 6 to 12 hours away </a:t>
            </a:r>
            <a:endParaRPr b="0" i="0" sz="2400" u="none" cap="none" strike="noStrike">
              <a:solidFill>
                <a:srgbClr val="7F7F7F"/>
              </a:solidFill>
              <a:latin typeface="Helvetica Neue Light"/>
              <a:ea typeface="Helvetica Neue Light"/>
              <a:cs typeface="Helvetica Neue Light"/>
              <a:sym typeface="Helvetica Neue Light"/>
            </a:endParaRPr>
          </a:p>
        </p:txBody>
      </p:sp>
      <p:sp>
        <p:nvSpPr>
          <p:cNvPr id="414" name="Google Shape;414;p6"/>
          <p:cNvSpPr txBox="1"/>
          <p:nvPr/>
        </p:nvSpPr>
        <p:spPr>
          <a:xfrm>
            <a:off x="1904187" y="2518755"/>
            <a:ext cx="10493829" cy="841829"/>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None/>
            </a:pPr>
            <a:r>
              <a:rPr b="0" i="0" lang="en-US" sz="3600" u="none" cap="none" strike="noStrike">
                <a:solidFill>
                  <a:srgbClr val="7F7F7F"/>
                </a:solidFill>
                <a:latin typeface="Helvetica Neue Light"/>
                <a:ea typeface="Helvetica Neue Light"/>
                <a:cs typeface="Helvetica Neue Light"/>
                <a:sym typeface="Helvetica Neue Light"/>
              </a:rPr>
              <a:t>Travel preference – </a:t>
            </a:r>
            <a:r>
              <a:rPr b="0" i="0" lang="en-US" sz="2400" u="none" cap="none" strike="noStrike">
                <a:solidFill>
                  <a:srgbClr val="7F7F7F"/>
                </a:solidFill>
                <a:latin typeface="Helvetica Neue Light"/>
                <a:ea typeface="Helvetica Neue Light"/>
                <a:cs typeface="Helvetica Neue Light"/>
                <a:sym typeface="Helvetica Neue Light"/>
              </a:rPr>
              <a:t>travel with family and staff is common</a:t>
            </a:r>
            <a:endParaRPr b="0" i="0" sz="2400" u="none" cap="none" strike="noStrike">
              <a:solidFill>
                <a:srgbClr val="7F7F7F"/>
              </a:solidFill>
              <a:latin typeface="Helvetica Neue Light"/>
              <a:ea typeface="Helvetica Neue Light"/>
              <a:cs typeface="Helvetica Neue Light"/>
              <a:sym typeface="Helvetica Neue Light"/>
            </a:endParaRPr>
          </a:p>
        </p:txBody>
      </p:sp>
      <p:sp>
        <p:nvSpPr>
          <p:cNvPr id="415" name="Google Shape;415;p6"/>
          <p:cNvSpPr txBox="1"/>
          <p:nvPr/>
        </p:nvSpPr>
        <p:spPr>
          <a:xfrm>
            <a:off x="1829153" y="5074885"/>
            <a:ext cx="10711544" cy="841829"/>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None/>
            </a:pPr>
            <a:r>
              <a:rPr b="0" i="0" lang="en-US" sz="3600" u="none" cap="none" strike="noStrike">
                <a:solidFill>
                  <a:srgbClr val="7F7F7F"/>
                </a:solidFill>
                <a:latin typeface="Helvetica Neue Light"/>
                <a:ea typeface="Helvetica Neue Light"/>
                <a:cs typeface="Helvetica Neue Light"/>
                <a:sym typeface="Helvetica Neue Light"/>
              </a:rPr>
              <a:t>Wealth – </a:t>
            </a:r>
            <a:r>
              <a:rPr b="0" i="0" lang="en-US" sz="2400" u="none" cap="none" strike="noStrike">
                <a:solidFill>
                  <a:srgbClr val="7F7F7F"/>
                </a:solidFill>
                <a:latin typeface="Helvetica Neue Light"/>
                <a:ea typeface="Helvetica Neue Light"/>
                <a:cs typeface="Helvetica Neue Light"/>
                <a:sym typeface="Helvetica Neue Light"/>
              </a:rPr>
              <a:t>capital is focused in the highest percentiles </a:t>
            </a:r>
            <a:endParaRPr b="0" i="0" sz="2400" u="none" cap="none" strike="noStrike">
              <a:solidFill>
                <a:srgbClr val="7F7F7F"/>
              </a:solidFill>
              <a:latin typeface="Helvetica Neue Light"/>
              <a:ea typeface="Helvetica Neue Light"/>
              <a:cs typeface="Helvetica Neue Light"/>
              <a:sym typeface="Helvetica Neue Light"/>
            </a:endParaRPr>
          </a:p>
        </p:txBody>
      </p:sp>
      <p:grpSp>
        <p:nvGrpSpPr>
          <p:cNvPr id="416" name="Google Shape;416;p6"/>
          <p:cNvGrpSpPr/>
          <p:nvPr/>
        </p:nvGrpSpPr>
        <p:grpSpPr>
          <a:xfrm>
            <a:off x="814592" y="3851267"/>
            <a:ext cx="753925" cy="765628"/>
            <a:chOff x="3400425" y="2670175"/>
            <a:chExt cx="715963" cy="727076"/>
          </a:xfrm>
        </p:grpSpPr>
        <p:sp>
          <p:nvSpPr>
            <p:cNvPr id="417" name="Google Shape;417;p6"/>
            <p:cNvSpPr/>
            <p:nvPr/>
          </p:nvSpPr>
          <p:spPr>
            <a:xfrm>
              <a:off x="3457575" y="3170238"/>
              <a:ext cx="576263" cy="212725"/>
            </a:xfrm>
            <a:custGeom>
              <a:rect b="b" l="l" r="r" t="t"/>
              <a:pathLst>
                <a:path extrusionOk="0" h="212725" w="576263">
                  <a:moveTo>
                    <a:pt x="439738" y="0"/>
                  </a:moveTo>
                  <a:cubicBezTo>
                    <a:pt x="576263" y="0"/>
                    <a:pt x="576263" y="0"/>
                    <a:pt x="576263" y="0"/>
                  </a:cubicBezTo>
                  <a:cubicBezTo>
                    <a:pt x="576263" y="30389"/>
                    <a:pt x="576263" y="30389"/>
                    <a:pt x="576263" y="30389"/>
                  </a:cubicBezTo>
                  <a:cubicBezTo>
                    <a:pt x="439738" y="30389"/>
                    <a:pt x="439738" y="30389"/>
                    <a:pt x="439738" y="30389"/>
                  </a:cubicBezTo>
                  <a:cubicBezTo>
                    <a:pt x="432153" y="30389"/>
                    <a:pt x="424569" y="37987"/>
                    <a:pt x="424569" y="45584"/>
                  </a:cubicBezTo>
                  <a:cubicBezTo>
                    <a:pt x="424569" y="53181"/>
                    <a:pt x="432153" y="60779"/>
                    <a:pt x="439738" y="60779"/>
                  </a:cubicBezTo>
                  <a:cubicBezTo>
                    <a:pt x="454908" y="60779"/>
                    <a:pt x="454908" y="60779"/>
                    <a:pt x="454908" y="60779"/>
                  </a:cubicBezTo>
                  <a:cubicBezTo>
                    <a:pt x="481454" y="60779"/>
                    <a:pt x="500416" y="83571"/>
                    <a:pt x="500416" y="106363"/>
                  </a:cubicBezTo>
                  <a:cubicBezTo>
                    <a:pt x="500416" y="132953"/>
                    <a:pt x="481454" y="151947"/>
                    <a:pt x="454908" y="151947"/>
                  </a:cubicBezTo>
                  <a:cubicBezTo>
                    <a:pt x="348721" y="151947"/>
                    <a:pt x="348721" y="151947"/>
                    <a:pt x="348721" y="151947"/>
                  </a:cubicBezTo>
                  <a:cubicBezTo>
                    <a:pt x="341137" y="151947"/>
                    <a:pt x="333552" y="159544"/>
                    <a:pt x="333552" y="167141"/>
                  </a:cubicBezTo>
                  <a:lnTo>
                    <a:pt x="333552" y="212725"/>
                  </a:lnTo>
                  <a:cubicBezTo>
                    <a:pt x="303213" y="212725"/>
                    <a:pt x="303213" y="212725"/>
                    <a:pt x="303213" y="212725"/>
                  </a:cubicBezTo>
                  <a:cubicBezTo>
                    <a:pt x="303213" y="167141"/>
                    <a:pt x="303213" y="167141"/>
                    <a:pt x="303213" y="167141"/>
                  </a:cubicBezTo>
                  <a:cubicBezTo>
                    <a:pt x="303213" y="144349"/>
                    <a:pt x="325967" y="121557"/>
                    <a:pt x="348721" y="121557"/>
                  </a:cubicBezTo>
                  <a:cubicBezTo>
                    <a:pt x="454908" y="121557"/>
                    <a:pt x="454908" y="121557"/>
                    <a:pt x="454908" y="121557"/>
                  </a:cubicBezTo>
                  <a:cubicBezTo>
                    <a:pt x="462492" y="121557"/>
                    <a:pt x="470077" y="113960"/>
                    <a:pt x="470077" y="106363"/>
                  </a:cubicBezTo>
                  <a:cubicBezTo>
                    <a:pt x="470077" y="98765"/>
                    <a:pt x="462492" y="91168"/>
                    <a:pt x="454908" y="91168"/>
                  </a:cubicBezTo>
                  <a:cubicBezTo>
                    <a:pt x="439738" y="91168"/>
                    <a:pt x="439738" y="91168"/>
                    <a:pt x="439738" y="91168"/>
                  </a:cubicBezTo>
                  <a:cubicBezTo>
                    <a:pt x="416984" y="91168"/>
                    <a:pt x="394230" y="72175"/>
                    <a:pt x="394230" y="45584"/>
                  </a:cubicBezTo>
                  <a:cubicBezTo>
                    <a:pt x="394230" y="22792"/>
                    <a:pt x="416984" y="0"/>
                    <a:pt x="439738" y="0"/>
                  </a:cubicBezTo>
                  <a:close/>
                  <a:moveTo>
                    <a:pt x="151230" y="0"/>
                  </a:moveTo>
                  <a:cubicBezTo>
                    <a:pt x="241969" y="0"/>
                    <a:pt x="241969" y="0"/>
                    <a:pt x="241969" y="0"/>
                  </a:cubicBezTo>
                  <a:cubicBezTo>
                    <a:pt x="268434" y="0"/>
                    <a:pt x="287338" y="22792"/>
                    <a:pt x="287338" y="45584"/>
                  </a:cubicBezTo>
                  <a:cubicBezTo>
                    <a:pt x="287338" y="60779"/>
                    <a:pt x="287338" y="60779"/>
                    <a:pt x="287338" y="60779"/>
                  </a:cubicBezTo>
                  <a:cubicBezTo>
                    <a:pt x="287338" y="87369"/>
                    <a:pt x="268434" y="106363"/>
                    <a:pt x="241969" y="106363"/>
                  </a:cubicBezTo>
                  <a:cubicBezTo>
                    <a:pt x="234407" y="106363"/>
                    <a:pt x="234407" y="106363"/>
                    <a:pt x="234407" y="106363"/>
                  </a:cubicBezTo>
                  <a:cubicBezTo>
                    <a:pt x="230626" y="106363"/>
                    <a:pt x="226846" y="110161"/>
                    <a:pt x="226846" y="113960"/>
                  </a:cubicBezTo>
                  <a:cubicBezTo>
                    <a:pt x="226846" y="121557"/>
                    <a:pt x="226846" y="121557"/>
                    <a:pt x="226846" y="121557"/>
                  </a:cubicBezTo>
                  <a:cubicBezTo>
                    <a:pt x="226846" y="148148"/>
                    <a:pt x="207942" y="167141"/>
                    <a:pt x="181476" y="167141"/>
                  </a:cubicBezTo>
                  <a:cubicBezTo>
                    <a:pt x="68054" y="167141"/>
                    <a:pt x="68054" y="167141"/>
                    <a:pt x="68054" y="167141"/>
                  </a:cubicBezTo>
                  <a:cubicBezTo>
                    <a:pt x="64273" y="167141"/>
                    <a:pt x="60492" y="170940"/>
                    <a:pt x="60492" y="174739"/>
                  </a:cubicBezTo>
                  <a:lnTo>
                    <a:pt x="60492" y="212725"/>
                  </a:lnTo>
                  <a:cubicBezTo>
                    <a:pt x="30246" y="212725"/>
                    <a:pt x="30246" y="212725"/>
                    <a:pt x="30246" y="212725"/>
                  </a:cubicBezTo>
                  <a:cubicBezTo>
                    <a:pt x="30246" y="174739"/>
                    <a:pt x="30246" y="174739"/>
                    <a:pt x="30246" y="174739"/>
                  </a:cubicBezTo>
                  <a:cubicBezTo>
                    <a:pt x="30246" y="155745"/>
                    <a:pt x="49150" y="136752"/>
                    <a:pt x="68054" y="136752"/>
                  </a:cubicBezTo>
                  <a:cubicBezTo>
                    <a:pt x="181476" y="136752"/>
                    <a:pt x="181476" y="136752"/>
                    <a:pt x="181476" y="136752"/>
                  </a:cubicBezTo>
                  <a:cubicBezTo>
                    <a:pt x="189038" y="136752"/>
                    <a:pt x="196600" y="129155"/>
                    <a:pt x="196600" y="121557"/>
                  </a:cubicBezTo>
                  <a:cubicBezTo>
                    <a:pt x="196600" y="113960"/>
                    <a:pt x="196600" y="113960"/>
                    <a:pt x="196600" y="113960"/>
                  </a:cubicBezTo>
                  <a:cubicBezTo>
                    <a:pt x="196600" y="94967"/>
                    <a:pt x="215503" y="75973"/>
                    <a:pt x="234407" y="75973"/>
                  </a:cubicBezTo>
                  <a:cubicBezTo>
                    <a:pt x="241969" y="75973"/>
                    <a:pt x="241969" y="75973"/>
                    <a:pt x="241969" y="75973"/>
                  </a:cubicBezTo>
                  <a:cubicBezTo>
                    <a:pt x="249530" y="75973"/>
                    <a:pt x="257092" y="68376"/>
                    <a:pt x="257092" y="60779"/>
                  </a:cubicBezTo>
                  <a:cubicBezTo>
                    <a:pt x="257092" y="45584"/>
                    <a:pt x="257092" y="45584"/>
                    <a:pt x="257092" y="45584"/>
                  </a:cubicBezTo>
                  <a:cubicBezTo>
                    <a:pt x="257092" y="37987"/>
                    <a:pt x="249530" y="30389"/>
                    <a:pt x="241969" y="30389"/>
                  </a:cubicBezTo>
                  <a:cubicBezTo>
                    <a:pt x="151230" y="30389"/>
                    <a:pt x="151230" y="30389"/>
                    <a:pt x="151230" y="30389"/>
                  </a:cubicBezTo>
                  <a:cubicBezTo>
                    <a:pt x="147450" y="30389"/>
                    <a:pt x="143669" y="34188"/>
                    <a:pt x="143669" y="37987"/>
                  </a:cubicBezTo>
                  <a:cubicBezTo>
                    <a:pt x="143669" y="60779"/>
                    <a:pt x="128546" y="75973"/>
                    <a:pt x="105861" y="75973"/>
                  </a:cubicBezTo>
                  <a:cubicBezTo>
                    <a:pt x="0" y="75973"/>
                    <a:pt x="0" y="75973"/>
                    <a:pt x="0" y="75973"/>
                  </a:cubicBezTo>
                  <a:cubicBezTo>
                    <a:pt x="0" y="45584"/>
                    <a:pt x="0" y="45584"/>
                    <a:pt x="0" y="45584"/>
                  </a:cubicBezTo>
                  <a:cubicBezTo>
                    <a:pt x="105861" y="45584"/>
                    <a:pt x="105861" y="45584"/>
                    <a:pt x="105861" y="45584"/>
                  </a:cubicBezTo>
                  <a:cubicBezTo>
                    <a:pt x="109642" y="45584"/>
                    <a:pt x="113423" y="41785"/>
                    <a:pt x="113423" y="37987"/>
                  </a:cubicBezTo>
                  <a:cubicBezTo>
                    <a:pt x="113423" y="18993"/>
                    <a:pt x="132327" y="0"/>
                    <a:pt x="151230" y="0"/>
                  </a:cubicBez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Helvetica Neue Light"/>
                <a:ea typeface="Helvetica Neue Light"/>
                <a:cs typeface="Helvetica Neue Light"/>
                <a:sym typeface="Helvetica Neue Light"/>
              </a:endParaRPr>
            </a:p>
          </p:txBody>
        </p:sp>
        <p:sp>
          <p:nvSpPr>
            <p:cNvPr id="418" name="Google Shape;418;p6"/>
            <p:cNvSpPr/>
            <p:nvPr/>
          </p:nvSpPr>
          <p:spPr>
            <a:xfrm>
              <a:off x="3411538" y="3033713"/>
              <a:ext cx="698500" cy="363538"/>
            </a:xfrm>
            <a:custGeom>
              <a:rect b="b" l="l" r="r" t="t"/>
              <a:pathLst>
                <a:path extrusionOk="0" h="96" w="184">
                  <a:moveTo>
                    <a:pt x="184" y="96"/>
                  </a:moveTo>
                  <a:cubicBezTo>
                    <a:pt x="0" y="96"/>
                    <a:pt x="0" y="96"/>
                    <a:pt x="0" y="96"/>
                  </a:cubicBezTo>
                  <a:cubicBezTo>
                    <a:pt x="0" y="92"/>
                    <a:pt x="0" y="92"/>
                    <a:pt x="0" y="92"/>
                  </a:cubicBezTo>
                  <a:cubicBezTo>
                    <a:pt x="0" y="41"/>
                    <a:pt x="41" y="0"/>
                    <a:pt x="92" y="0"/>
                  </a:cubicBezTo>
                  <a:cubicBezTo>
                    <a:pt x="143" y="0"/>
                    <a:pt x="184" y="41"/>
                    <a:pt x="184" y="92"/>
                  </a:cubicBezTo>
                  <a:lnTo>
                    <a:pt x="184" y="96"/>
                  </a:lnTo>
                  <a:close/>
                  <a:moveTo>
                    <a:pt x="8" y="88"/>
                  </a:moveTo>
                  <a:cubicBezTo>
                    <a:pt x="176" y="88"/>
                    <a:pt x="176" y="88"/>
                    <a:pt x="176" y="88"/>
                  </a:cubicBezTo>
                  <a:cubicBezTo>
                    <a:pt x="174" y="44"/>
                    <a:pt x="137" y="8"/>
                    <a:pt x="92" y="8"/>
                  </a:cubicBezTo>
                  <a:cubicBezTo>
                    <a:pt x="47" y="8"/>
                    <a:pt x="10" y="44"/>
                    <a:pt x="8" y="88"/>
                  </a:cubicBez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Helvetica Neue Light"/>
                <a:ea typeface="Helvetica Neue Light"/>
                <a:cs typeface="Helvetica Neue Light"/>
                <a:sym typeface="Helvetica Neue Light"/>
              </a:endParaRPr>
            </a:p>
          </p:txBody>
        </p:sp>
        <p:sp>
          <p:nvSpPr>
            <p:cNvPr id="419" name="Google Shape;419;p6"/>
            <p:cNvSpPr/>
            <p:nvPr/>
          </p:nvSpPr>
          <p:spPr>
            <a:xfrm>
              <a:off x="3676650" y="2670175"/>
              <a:ext cx="144463" cy="104775"/>
            </a:xfrm>
            <a:custGeom>
              <a:rect b="b" l="l" r="r" t="t"/>
              <a:pathLst>
                <a:path extrusionOk="0" h="66" w="91">
                  <a:moveTo>
                    <a:pt x="91" y="66"/>
                  </a:moveTo>
                  <a:lnTo>
                    <a:pt x="72" y="66"/>
                  </a:lnTo>
                  <a:lnTo>
                    <a:pt x="72" y="62"/>
                  </a:lnTo>
                  <a:lnTo>
                    <a:pt x="39" y="19"/>
                  </a:lnTo>
                  <a:lnTo>
                    <a:pt x="29" y="19"/>
                  </a:lnTo>
                  <a:lnTo>
                    <a:pt x="43" y="55"/>
                  </a:lnTo>
                  <a:lnTo>
                    <a:pt x="43" y="66"/>
                  </a:lnTo>
                  <a:lnTo>
                    <a:pt x="24" y="66"/>
                  </a:lnTo>
                  <a:lnTo>
                    <a:pt x="24" y="59"/>
                  </a:lnTo>
                  <a:lnTo>
                    <a:pt x="0" y="0"/>
                  </a:lnTo>
                  <a:lnTo>
                    <a:pt x="48" y="0"/>
                  </a:lnTo>
                  <a:lnTo>
                    <a:pt x="91" y="55"/>
                  </a:lnTo>
                  <a:lnTo>
                    <a:pt x="91" y="66"/>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Helvetica Neue Light"/>
                <a:ea typeface="Helvetica Neue Light"/>
                <a:cs typeface="Helvetica Neue Light"/>
                <a:sym typeface="Helvetica Neue Light"/>
              </a:endParaRPr>
            </a:p>
          </p:txBody>
        </p:sp>
        <p:sp>
          <p:nvSpPr>
            <p:cNvPr id="420" name="Google Shape;420;p6"/>
            <p:cNvSpPr/>
            <p:nvPr/>
          </p:nvSpPr>
          <p:spPr>
            <a:xfrm>
              <a:off x="3514725" y="2744788"/>
              <a:ext cx="488950" cy="258763"/>
            </a:xfrm>
            <a:custGeom>
              <a:rect b="b" l="l" r="r" t="t"/>
              <a:pathLst>
                <a:path extrusionOk="0" h="68" w="129">
                  <a:moveTo>
                    <a:pt x="59" y="68"/>
                  </a:moveTo>
                  <a:cubicBezTo>
                    <a:pt x="39" y="68"/>
                    <a:pt x="39" y="68"/>
                    <a:pt x="39" y="68"/>
                  </a:cubicBezTo>
                  <a:cubicBezTo>
                    <a:pt x="53" y="39"/>
                    <a:pt x="53" y="39"/>
                    <a:pt x="53" y="39"/>
                  </a:cubicBezTo>
                  <a:cubicBezTo>
                    <a:pt x="53" y="36"/>
                    <a:pt x="53" y="36"/>
                    <a:pt x="53" y="36"/>
                  </a:cubicBezTo>
                  <a:cubicBezTo>
                    <a:pt x="23" y="36"/>
                    <a:pt x="23" y="36"/>
                    <a:pt x="23" y="36"/>
                  </a:cubicBezTo>
                  <a:cubicBezTo>
                    <a:pt x="21" y="36"/>
                    <a:pt x="1" y="36"/>
                    <a:pt x="1" y="25"/>
                  </a:cubicBezTo>
                  <a:cubicBezTo>
                    <a:pt x="1" y="22"/>
                    <a:pt x="3" y="20"/>
                    <a:pt x="4" y="18"/>
                  </a:cubicBezTo>
                  <a:cubicBezTo>
                    <a:pt x="0" y="0"/>
                    <a:pt x="0" y="0"/>
                    <a:pt x="0" y="0"/>
                  </a:cubicBezTo>
                  <a:cubicBezTo>
                    <a:pt x="15" y="0"/>
                    <a:pt x="15" y="0"/>
                    <a:pt x="15" y="0"/>
                  </a:cubicBezTo>
                  <a:cubicBezTo>
                    <a:pt x="16" y="1"/>
                    <a:pt x="16" y="1"/>
                    <a:pt x="16" y="1"/>
                  </a:cubicBezTo>
                  <a:cubicBezTo>
                    <a:pt x="21" y="6"/>
                    <a:pt x="27" y="10"/>
                    <a:pt x="29" y="12"/>
                  </a:cubicBezTo>
                  <a:cubicBezTo>
                    <a:pt x="117" y="12"/>
                    <a:pt x="117" y="12"/>
                    <a:pt x="117" y="12"/>
                  </a:cubicBezTo>
                  <a:cubicBezTo>
                    <a:pt x="124" y="12"/>
                    <a:pt x="129" y="18"/>
                    <a:pt x="129" y="24"/>
                  </a:cubicBezTo>
                  <a:cubicBezTo>
                    <a:pt x="129" y="31"/>
                    <a:pt x="124" y="36"/>
                    <a:pt x="117" y="36"/>
                  </a:cubicBezTo>
                  <a:cubicBezTo>
                    <a:pt x="87" y="36"/>
                    <a:pt x="87" y="36"/>
                    <a:pt x="87" y="36"/>
                  </a:cubicBezTo>
                  <a:cubicBezTo>
                    <a:pt x="80" y="47"/>
                    <a:pt x="80" y="47"/>
                    <a:pt x="80" y="47"/>
                  </a:cubicBezTo>
                  <a:lnTo>
                    <a:pt x="59" y="68"/>
                  </a:lnTo>
                  <a:close/>
                  <a:moveTo>
                    <a:pt x="52" y="60"/>
                  </a:moveTo>
                  <a:cubicBezTo>
                    <a:pt x="56" y="60"/>
                    <a:pt x="56" y="60"/>
                    <a:pt x="56" y="60"/>
                  </a:cubicBezTo>
                  <a:cubicBezTo>
                    <a:pt x="74" y="42"/>
                    <a:pt x="74" y="42"/>
                    <a:pt x="74" y="42"/>
                  </a:cubicBezTo>
                  <a:cubicBezTo>
                    <a:pt x="83" y="28"/>
                    <a:pt x="83" y="28"/>
                    <a:pt x="83" y="28"/>
                  </a:cubicBezTo>
                  <a:cubicBezTo>
                    <a:pt x="117" y="28"/>
                    <a:pt x="117" y="28"/>
                    <a:pt x="117" y="28"/>
                  </a:cubicBezTo>
                  <a:cubicBezTo>
                    <a:pt x="119" y="28"/>
                    <a:pt x="121" y="26"/>
                    <a:pt x="121" y="24"/>
                  </a:cubicBezTo>
                  <a:cubicBezTo>
                    <a:pt x="121" y="22"/>
                    <a:pt x="119" y="20"/>
                    <a:pt x="117" y="20"/>
                  </a:cubicBezTo>
                  <a:cubicBezTo>
                    <a:pt x="27" y="20"/>
                    <a:pt x="27" y="20"/>
                    <a:pt x="27" y="20"/>
                  </a:cubicBezTo>
                  <a:cubicBezTo>
                    <a:pt x="26" y="20"/>
                    <a:pt x="25" y="20"/>
                    <a:pt x="12" y="8"/>
                  </a:cubicBezTo>
                  <a:cubicBezTo>
                    <a:pt x="10" y="8"/>
                    <a:pt x="10" y="8"/>
                    <a:pt x="10" y="8"/>
                  </a:cubicBezTo>
                  <a:cubicBezTo>
                    <a:pt x="14" y="22"/>
                    <a:pt x="14" y="22"/>
                    <a:pt x="14" y="22"/>
                  </a:cubicBezTo>
                  <a:cubicBezTo>
                    <a:pt x="11" y="24"/>
                    <a:pt x="11" y="24"/>
                    <a:pt x="11" y="24"/>
                  </a:cubicBezTo>
                  <a:cubicBezTo>
                    <a:pt x="9" y="24"/>
                    <a:pt x="9" y="25"/>
                    <a:pt x="9" y="25"/>
                  </a:cubicBezTo>
                  <a:cubicBezTo>
                    <a:pt x="10" y="26"/>
                    <a:pt x="17" y="28"/>
                    <a:pt x="23" y="28"/>
                  </a:cubicBezTo>
                  <a:cubicBezTo>
                    <a:pt x="61" y="28"/>
                    <a:pt x="61" y="28"/>
                    <a:pt x="61" y="28"/>
                  </a:cubicBezTo>
                  <a:cubicBezTo>
                    <a:pt x="61" y="41"/>
                    <a:pt x="61" y="41"/>
                    <a:pt x="61" y="41"/>
                  </a:cubicBezTo>
                  <a:lnTo>
                    <a:pt x="52" y="60"/>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Helvetica Neue Light"/>
                <a:ea typeface="Helvetica Neue Light"/>
                <a:cs typeface="Helvetica Neue Light"/>
                <a:sym typeface="Helvetica Neue Light"/>
              </a:endParaRPr>
            </a:p>
          </p:txBody>
        </p:sp>
        <p:sp>
          <p:nvSpPr>
            <p:cNvPr id="421" name="Google Shape;421;p6"/>
            <p:cNvSpPr/>
            <p:nvPr/>
          </p:nvSpPr>
          <p:spPr>
            <a:xfrm>
              <a:off x="3400425" y="2924175"/>
              <a:ext cx="715963" cy="169863"/>
            </a:xfrm>
            <a:custGeom>
              <a:rect b="b" l="l" r="r" t="t"/>
              <a:pathLst>
                <a:path extrusionOk="0" h="169863" w="715963">
                  <a:moveTo>
                    <a:pt x="455233" y="0"/>
                  </a:moveTo>
                  <a:cubicBezTo>
                    <a:pt x="557258" y="18942"/>
                    <a:pt x="647946" y="68191"/>
                    <a:pt x="715963" y="143958"/>
                  </a:cubicBezTo>
                  <a:lnTo>
                    <a:pt x="693291" y="166688"/>
                  </a:lnTo>
                  <a:cubicBezTo>
                    <a:pt x="629053" y="94709"/>
                    <a:pt x="545921" y="45460"/>
                    <a:pt x="447675" y="26519"/>
                  </a:cubicBezTo>
                  <a:cubicBezTo>
                    <a:pt x="455233" y="0"/>
                    <a:pt x="455233" y="0"/>
                    <a:pt x="455233" y="0"/>
                  </a:cubicBezTo>
                  <a:close/>
                  <a:moveTo>
                    <a:pt x="249611" y="0"/>
                  </a:moveTo>
                  <a:cubicBezTo>
                    <a:pt x="257175" y="30198"/>
                    <a:pt x="257175" y="30198"/>
                    <a:pt x="257175" y="30198"/>
                  </a:cubicBezTo>
                  <a:cubicBezTo>
                    <a:pt x="166407" y="52846"/>
                    <a:pt x="86986" y="98143"/>
                    <a:pt x="22692" y="169863"/>
                  </a:cubicBezTo>
                  <a:cubicBezTo>
                    <a:pt x="0" y="147215"/>
                    <a:pt x="0" y="147215"/>
                    <a:pt x="0" y="147215"/>
                  </a:cubicBezTo>
                  <a:cubicBezTo>
                    <a:pt x="68076" y="75495"/>
                    <a:pt x="155061" y="22649"/>
                    <a:pt x="249611" y="0"/>
                  </a:cubicBez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Helvetica Neue Light"/>
                <a:ea typeface="Helvetica Neue Light"/>
                <a:cs typeface="Helvetica Neue Light"/>
                <a:sym typeface="Helvetica Neue Light"/>
              </a:endParaRPr>
            </a:p>
          </p:txBody>
        </p:sp>
      </p:grpSp>
      <p:grpSp>
        <p:nvGrpSpPr>
          <p:cNvPr id="422" name="Google Shape;422;p6"/>
          <p:cNvGrpSpPr/>
          <p:nvPr/>
        </p:nvGrpSpPr>
        <p:grpSpPr>
          <a:xfrm>
            <a:off x="777074" y="5078513"/>
            <a:ext cx="828960" cy="795621"/>
            <a:chOff x="5767101" y="3126737"/>
            <a:chExt cx="662274" cy="635639"/>
          </a:xfrm>
        </p:grpSpPr>
        <p:grpSp>
          <p:nvGrpSpPr>
            <p:cNvPr id="423" name="Google Shape;423;p6"/>
            <p:cNvGrpSpPr/>
            <p:nvPr/>
          </p:nvGrpSpPr>
          <p:grpSpPr>
            <a:xfrm>
              <a:off x="5872163" y="3197226"/>
              <a:ext cx="450851" cy="284162"/>
              <a:chOff x="5872163" y="3197226"/>
              <a:chExt cx="450851" cy="284162"/>
            </a:xfrm>
          </p:grpSpPr>
          <p:sp>
            <p:nvSpPr>
              <p:cNvPr id="424" name="Google Shape;424;p6"/>
              <p:cNvSpPr/>
              <p:nvPr/>
            </p:nvSpPr>
            <p:spPr>
              <a:xfrm>
                <a:off x="6183313" y="3265488"/>
                <a:ext cx="26988" cy="26988"/>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Helvetica Neue Light"/>
                  <a:ea typeface="Helvetica Neue Light"/>
                  <a:cs typeface="Helvetica Neue Light"/>
                  <a:sym typeface="Helvetica Neue Light"/>
                </a:endParaRPr>
              </a:p>
            </p:txBody>
          </p:sp>
          <p:sp>
            <p:nvSpPr>
              <p:cNvPr id="425" name="Google Shape;425;p6"/>
              <p:cNvSpPr/>
              <p:nvPr/>
            </p:nvSpPr>
            <p:spPr>
              <a:xfrm>
                <a:off x="5989638" y="3387726"/>
                <a:ext cx="26988" cy="30163"/>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Helvetica Neue Light"/>
                  <a:ea typeface="Helvetica Neue Light"/>
                  <a:cs typeface="Helvetica Neue Light"/>
                  <a:sym typeface="Helvetica Neue Light"/>
                </a:endParaRPr>
              </a:p>
            </p:txBody>
          </p:sp>
          <p:sp>
            <p:nvSpPr>
              <p:cNvPr id="426" name="Google Shape;426;p6"/>
              <p:cNvSpPr/>
              <p:nvPr/>
            </p:nvSpPr>
            <p:spPr>
              <a:xfrm>
                <a:off x="6080126" y="3197226"/>
                <a:ext cx="242888" cy="160338"/>
              </a:xfrm>
              <a:custGeom>
                <a:rect b="b" l="l" r="r" t="t"/>
                <a:pathLst>
                  <a:path extrusionOk="0" h="42" w="64">
                    <a:moveTo>
                      <a:pt x="38" y="42"/>
                    </a:moveTo>
                    <a:cubicBezTo>
                      <a:pt x="34" y="36"/>
                      <a:pt x="34" y="36"/>
                      <a:pt x="34" y="36"/>
                    </a:cubicBezTo>
                    <a:cubicBezTo>
                      <a:pt x="52" y="25"/>
                      <a:pt x="52" y="25"/>
                      <a:pt x="52" y="25"/>
                    </a:cubicBezTo>
                    <a:cubicBezTo>
                      <a:pt x="51" y="24"/>
                      <a:pt x="51" y="23"/>
                      <a:pt x="51" y="23"/>
                    </a:cubicBezTo>
                    <a:cubicBezTo>
                      <a:pt x="51" y="22"/>
                      <a:pt x="51" y="21"/>
                      <a:pt x="52" y="20"/>
                    </a:cubicBezTo>
                    <a:cubicBezTo>
                      <a:pt x="34" y="9"/>
                      <a:pt x="34" y="9"/>
                      <a:pt x="34" y="9"/>
                    </a:cubicBezTo>
                    <a:cubicBezTo>
                      <a:pt x="31" y="10"/>
                      <a:pt x="27" y="10"/>
                      <a:pt x="23" y="9"/>
                    </a:cubicBezTo>
                    <a:cubicBezTo>
                      <a:pt x="4" y="21"/>
                      <a:pt x="4" y="21"/>
                      <a:pt x="4" y="21"/>
                    </a:cubicBezTo>
                    <a:cubicBezTo>
                      <a:pt x="0" y="15"/>
                      <a:pt x="0" y="15"/>
                      <a:pt x="0" y="15"/>
                    </a:cubicBezTo>
                    <a:cubicBezTo>
                      <a:pt x="23" y="0"/>
                      <a:pt x="23" y="0"/>
                      <a:pt x="23" y="0"/>
                    </a:cubicBezTo>
                    <a:cubicBezTo>
                      <a:pt x="25" y="1"/>
                      <a:pt x="25" y="1"/>
                      <a:pt x="25" y="1"/>
                    </a:cubicBezTo>
                    <a:cubicBezTo>
                      <a:pt x="27" y="3"/>
                      <a:pt x="30" y="3"/>
                      <a:pt x="32" y="1"/>
                    </a:cubicBezTo>
                    <a:cubicBezTo>
                      <a:pt x="34" y="0"/>
                      <a:pt x="34" y="0"/>
                      <a:pt x="34" y="0"/>
                    </a:cubicBezTo>
                    <a:cubicBezTo>
                      <a:pt x="64" y="19"/>
                      <a:pt x="64" y="19"/>
                      <a:pt x="64" y="19"/>
                    </a:cubicBezTo>
                    <a:cubicBezTo>
                      <a:pt x="59" y="22"/>
                      <a:pt x="59" y="22"/>
                      <a:pt x="59" y="22"/>
                    </a:cubicBezTo>
                    <a:cubicBezTo>
                      <a:pt x="59" y="22"/>
                      <a:pt x="59" y="23"/>
                      <a:pt x="58" y="23"/>
                    </a:cubicBezTo>
                    <a:cubicBezTo>
                      <a:pt x="59" y="23"/>
                      <a:pt x="59" y="23"/>
                      <a:pt x="59" y="23"/>
                    </a:cubicBezTo>
                    <a:cubicBezTo>
                      <a:pt x="64" y="26"/>
                      <a:pt x="64" y="26"/>
                      <a:pt x="64" y="26"/>
                    </a:cubicBezTo>
                    <a:lnTo>
                      <a:pt x="38" y="42"/>
                    </a:lnTo>
                    <a:close/>
                    <a:moveTo>
                      <a:pt x="58" y="23"/>
                    </a:moveTo>
                    <a:cubicBezTo>
                      <a:pt x="58" y="23"/>
                      <a:pt x="58" y="23"/>
                      <a:pt x="58" y="23"/>
                    </a:cubicBez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Helvetica Neue Light"/>
                  <a:ea typeface="Helvetica Neue Light"/>
                  <a:cs typeface="Helvetica Neue Light"/>
                  <a:sym typeface="Helvetica Neue Light"/>
                </a:endParaRPr>
              </a:p>
            </p:txBody>
          </p:sp>
          <p:sp>
            <p:nvSpPr>
              <p:cNvPr id="427" name="Google Shape;427;p6"/>
              <p:cNvSpPr/>
              <p:nvPr/>
            </p:nvSpPr>
            <p:spPr>
              <a:xfrm>
                <a:off x="5872163" y="3319463"/>
                <a:ext cx="246063" cy="161925"/>
              </a:xfrm>
              <a:custGeom>
                <a:rect b="b" l="l" r="r" t="t"/>
                <a:pathLst>
                  <a:path extrusionOk="0" h="43" w="65">
                    <a:moveTo>
                      <a:pt x="42" y="43"/>
                    </a:moveTo>
                    <a:cubicBezTo>
                      <a:pt x="40" y="42"/>
                      <a:pt x="40" y="42"/>
                      <a:pt x="40" y="42"/>
                    </a:cubicBezTo>
                    <a:cubicBezTo>
                      <a:pt x="37" y="40"/>
                      <a:pt x="34" y="41"/>
                      <a:pt x="32" y="42"/>
                    </a:cubicBezTo>
                    <a:cubicBezTo>
                      <a:pt x="30" y="43"/>
                      <a:pt x="30" y="43"/>
                      <a:pt x="30" y="43"/>
                    </a:cubicBezTo>
                    <a:cubicBezTo>
                      <a:pt x="1" y="24"/>
                      <a:pt x="1" y="24"/>
                      <a:pt x="1" y="24"/>
                    </a:cubicBezTo>
                    <a:cubicBezTo>
                      <a:pt x="5" y="21"/>
                      <a:pt x="5" y="21"/>
                      <a:pt x="5" y="21"/>
                    </a:cubicBezTo>
                    <a:cubicBezTo>
                      <a:pt x="6" y="21"/>
                      <a:pt x="6" y="21"/>
                      <a:pt x="6" y="21"/>
                    </a:cubicBezTo>
                    <a:cubicBezTo>
                      <a:pt x="6" y="21"/>
                      <a:pt x="6" y="20"/>
                      <a:pt x="5" y="20"/>
                    </a:cubicBezTo>
                    <a:cubicBezTo>
                      <a:pt x="0" y="17"/>
                      <a:pt x="0" y="17"/>
                      <a:pt x="0" y="17"/>
                    </a:cubicBezTo>
                    <a:cubicBezTo>
                      <a:pt x="28" y="0"/>
                      <a:pt x="28" y="0"/>
                      <a:pt x="28" y="0"/>
                    </a:cubicBezTo>
                    <a:cubicBezTo>
                      <a:pt x="32" y="6"/>
                      <a:pt x="32" y="6"/>
                      <a:pt x="32" y="6"/>
                    </a:cubicBezTo>
                    <a:cubicBezTo>
                      <a:pt x="13" y="18"/>
                      <a:pt x="13" y="18"/>
                      <a:pt x="13" y="18"/>
                    </a:cubicBezTo>
                    <a:cubicBezTo>
                      <a:pt x="13" y="19"/>
                      <a:pt x="14" y="20"/>
                      <a:pt x="14" y="21"/>
                    </a:cubicBezTo>
                    <a:cubicBezTo>
                      <a:pt x="14" y="22"/>
                      <a:pt x="13" y="23"/>
                      <a:pt x="13" y="24"/>
                    </a:cubicBezTo>
                    <a:cubicBezTo>
                      <a:pt x="30" y="35"/>
                      <a:pt x="30" y="35"/>
                      <a:pt x="30" y="35"/>
                    </a:cubicBezTo>
                    <a:cubicBezTo>
                      <a:pt x="34" y="33"/>
                      <a:pt x="38" y="33"/>
                      <a:pt x="41" y="35"/>
                    </a:cubicBezTo>
                    <a:cubicBezTo>
                      <a:pt x="61" y="22"/>
                      <a:pt x="61" y="22"/>
                      <a:pt x="61" y="22"/>
                    </a:cubicBezTo>
                    <a:cubicBezTo>
                      <a:pt x="65" y="28"/>
                      <a:pt x="65" y="28"/>
                      <a:pt x="65" y="28"/>
                    </a:cubicBezTo>
                    <a:lnTo>
                      <a:pt x="42" y="43"/>
                    </a:lnTo>
                    <a:close/>
                    <a:moveTo>
                      <a:pt x="6" y="21"/>
                    </a:moveTo>
                    <a:cubicBezTo>
                      <a:pt x="6" y="21"/>
                      <a:pt x="6" y="21"/>
                      <a:pt x="6" y="21"/>
                    </a:cubicBez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Helvetica Neue Light"/>
                  <a:ea typeface="Helvetica Neue Light"/>
                  <a:cs typeface="Helvetica Neue Light"/>
                  <a:sym typeface="Helvetica Neue Light"/>
                </a:endParaRPr>
              </a:p>
            </p:txBody>
          </p:sp>
        </p:grpSp>
        <p:sp>
          <p:nvSpPr>
            <p:cNvPr id="428" name="Google Shape;428;p6"/>
            <p:cNvSpPr/>
            <p:nvPr/>
          </p:nvSpPr>
          <p:spPr>
            <a:xfrm>
              <a:off x="5767101" y="3126737"/>
              <a:ext cx="662274" cy="635639"/>
            </a:xfrm>
            <a:custGeom>
              <a:rect b="b" l="l" r="r" t="t"/>
              <a:pathLst>
                <a:path extrusionOk="0" h="635639" w="662274">
                  <a:moveTo>
                    <a:pt x="11961" y="456078"/>
                  </a:moveTo>
                  <a:cubicBezTo>
                    <a:pt x="15750" y="455607"/>
                    <a:pt x="19539" y="456549"/>
                    <a:pt x="21433" y="458434"/>
                  </a:cubicBezTo>
                  <a:cubicBezTo>
                    <a:pt x="233620" y="605477"/>
                    <a:pt x="233620" y="605477"/>
                    <a:pt x="233620" y="605477"/>
                  </a:cubicBezTo>
                  <a:cubicBezTo>
                    <a:pt x="377603" y="514989"/>
                    <a:pt x="377603" y="514989"/>
                    <a:pt x="377603" y="514989"/>
                  </a:cubicBezTo>
                  <a:cubicBezTo>
                    <a:pt x="385181" y="507449"/>
                    <a:pt x="392759" y="511219"/>
                    <a:pt x="396548" y="518759"/>
                  </a:cubicBezTo>
                  <a:cubicBezTo>
                    <a:pt x="400337" y="522530"/>
                    <a:pt x="400337" y="533841"/>
                    <a:pt x="392759" y="537611"/>
                  </a:cubicBezTo>
                  <a:cubicBezTo>
                    <a:pt x="241198" y="631869"/>
                    <a:pt x="241198" y="631869"/>
                    <a:pt x="241198" y="631869"/>
                  </a:cubicBezTo>
                  <a:cubicBezTo>
                    <a:pt x="241198" y="631869"/>
                    <a:pt x="237409" y="635639"/>
                    <a:pt x="233620" y="635639"/>
                  </a:cubicBezTo>
                  <a:cubicBezTo>
                    <a:pt x="233620" y="635639"/>
                    <a:pt x="229831" y="631869"/>
                    <a:pt x="226042" y="631869"/>
                  </a:cubicBezTo>
                  <a:cubicBezTo>
                    <a:pt x="6277" y="481056"/>
                    <a:pt x="6277" y="481056"/>
                    <a:pt x="6277" y="481056"/>
                  </a:cubicBezTo>
                  <a:cubicBezTo>
                    <a:pt x="-1301" y="477286"/>
                    <a:pt x="-1301" y="469745"/>
                    <a:pt x="2488" y="462205"/>
                  </a:cubicBezTo>
                  <a:cubicBezTo>
                    <a:pt x="4383" y="458434"/>
                    <a:pt x="8172" y="456549"/>
                    <a:pt x="11961" y="456078"/>
                  </a:cubicBezTo>
                  <a:close/>
                  <a:moveTo>
                    <a:pt x="11961" y="387820"/>
                  </a:moveTo>
                  <a:cubicBezTo>
                    <a:pt x="15750" y="387347"/>
                    <a:pt x="19539" y="388293"/>
                    <a:pt x="21433" y="390184"/>
                  </a:cubicBezTo>
                  <a:cubicBezTo>
                    <a:pt x="233620" y="533937"/>
                    <a:pt x="233620" y="533937"/>
                    <a:pt x="233620" y="533937"/>
                  </a:cubicBezTo>
                  <a:cubicBezTo>
                    <a:pt x="377603" y="443146"/>
                    <a:pt x="377603" y="443146"/>
                    <a:pt x="377603" y="443146"/>
                  </a:cubicBezTo>
                  <a:cubicBezTo>
                    <a:pt x="385181" y="439363"/>
                    <a:pt x="392759" y="443146"/>
                    <a:pt x="396548" y="450712"/>
                  </a:cubicBezTo>
                  <a:cubicBezTo>
                    <a:pt x="400337" y="454495"/>
                    <a:pt x="400337" y="462061"/>
                    <a:pt x="392759" y="469627"/>
                  </a:cubicBezTo>
                  <a:cubicBezTo>
                    <a:pt x="241198" y="564201"/>
                    <a:pt x="241198" y="564201"/>
                    <a:pt x="241198" y="564201"/>
                  </a:cubicBezTo>
                  <a:cubicBezTo>
                    <a:pt x="241198" y="564201"/>
                    <a:pt x="237409" y="564201"/>
                    <a:pt x="233620" y="564201"/>
                  </a:cubicBezTo>
                  <a:cubicBezTo>
                    <a:pt x="233620" y="564201"/>
                    <a:pt x="229831" y="564201"/>
                    <a:pt x="226042" y="564201"/>
                  </a:cubicBezTo>
                  <a:cubicBezTo>
                    <a:pt x="6277" y="412882"/>
                    <a:pt x="6277" y="412882"/>
                    <a:pt x="6277" y="412882"/>
                  </a:cubicBezTo>
                  <a:cubicBezTo>
                    <a:pt x="-1301" y="409099"/>
                    <a:pt x="-1301" y="397750"/>
                    <a:pt x="2488" y="393967"/>
                  </a:cubicBezTo>
                  <a:cubicBezTo>
                    <a:pt x="4383" y="390184"/>
                    <a:pt x="8172" y="388293"/>
                    <a:pt x="11961" y="387820"/>
                  </a:cubicBezTo>
                  <a:close/>
                  <a:moveTo>
                    <a:pt x="649813" y="344964"/>
                  </a:moveTo>
                  <a:cubicBezTo>
                    <a:pt x="653130" y="345439"/>
                    <a:pt x="655973" y="347340"/>
                    <a:pt x="657868" y="351140"/>
                  </a:cubicBezTo>
                  <a:cubicBezTo>
                    <a:pt x="665449" y="358741"/>
                    <a:pt x="661659" y="366341"/>
                    <a:pt x="654078" y="370142"/>
                  </a:cubicBezTo>
                  <a:cubicBezTo>
                    <a:pt x="502455" y="465152"/>
                    <a:pt x="502455" y="465152"/>
                    <a:pt x="502455" y="465152"/>
                  </a:cubicBezTo>
                  <a:cubicBezTo>
                    <a:pt x="502455" y="468952"/>
                    <a:pt x="498664" y="468952"/>
                    <a:pt x="494874" y="468952"/>
                  </a:cubicBezTo>
                  <a:cubicBezTo>
                    <a:pt x="491083" y="468952"/>
                    <a:pt x="487292" y="465152"/>
                    <a:pt x="483502" y="461351"/>
                  </a:cubicBezTo>
                  <a:cubicBezTo>
                    <a:pt x="479711" y="453751"/>
                    <a:pt x="483502" y="446150"/>
                    <a:pt x="487292" y="442349"/>
                  </a:cubicBezTo>
                  <a:cubicBezTo>
                    <a:pt x="638915" y="347340"/>
                    <a:pt x="638915" y="347340"/>
                    <a:pt x="638915" y="347340"/>
                  </a:cubicBezTo>
                  <a:cubicBezTo>
                    <a:pt x="642706" y="345439"/>
                    <a:pt x="646496" y="344489"/>
                    <a:pt x="649813" y="344964"/>
                  </a:cubicBezTo>
                  <a:close/>
                  <a:moveTo>
                    <a:pt x="11961" y="317180"/>
                  </a:moveTo>
                  <a:cubicBezTo>
                    <a:pt x="15750" y="316229"/>
                    <a:pt x="19539" y="317180"/>
                    <a:pt x="21433" y="320983"/>
                  </a:cubicBezTo>
                  <a:cubicBezTo>
                    <a:pt x="233620" y="465512"/>
                    <a:pt x="233620" y="465512"/>
                    <a:pt x="233620" y="465512"/>
                  </a:cubicBezTo>
                  <a:cubicBezTo>
                    <a:pt x="377603" y="374230"/>
                    <a:pt x="377603" y="374230"/>
                    <a:pt x="377603" y="374230"/>
                  </a:cubicBezTo>
                  <a:cubicBezTo>
                    <a:pt x="385181" y="370427"/>
                    <a:pt x="392759" y="374230"/>
                    <a:pt x="396548" y="378034"/>
                  </a:cubicBezTo>
                  <a:cubicBezTo>
                    <a:pt x="400337" y="385641"/>
                    <a:pt x="400337" y="393247"/>
                    <a:pt x="392759" y="397051"/>
                  </a:cubicBezTo>
                  <a:cubicBezTo>
                    <a:pt x="241198" y="495939"/>
                    <a:pt x="241198" y="495939"/>
                    <a:pt x="241198" y="495939"/>
                  </a:cubicBezTo>
                  <a:cubicBezTo>
                    <a:pt x="241198" y="495939"/>
                    <a:pt x="237409" y="495939"/>
                    <a:pt x="233620" y="495939"/>
                  </a:cubicBezTo>
                  <a:cubicBezTo>
                    <a:pt x="233620" y="495939"/>
                    <a:pt x="229831" y="495939"/>
                    <a:pt x="226042" y="495939"/>
                  </a:cubicBezTo>
                  <a:cubicBezTo>
                    <a:pt x="6277" y="343803"/>
                    <a:pt x="6277" y="343803"/>
                    <a:pt x="6277" y="343803"/>
                  </a:cubicBezTo>
                  <a:cubicBezTo>
                    <a:pt x="-1301" y="336197"/>
                    <a:pt x="-1301" y="328590"/>
                    <a:pt x="2488" y="324786"/>
                  </a:cubicBezTo>
                  <a:cubicBezTo>
                    <a:pt x="4383" y="320983"/>
                    <a:pt x="8172" y="318130"/>
                    <a:pt x="11961" y="317180"/>
                  </a:cubicBezTo>
                  <a:close/>
                  <a:moveTo>
                    <a:pt x="649813" y="276701"/>
                  </a:moveTo>
                  <a:cubicBezTo>
                    <a:pt x="653130" y="277176"/>
                    <a:pt x="655973" y="279077"/>
                    <a:pt x="657868" y="282877"/>
                  </a:cubicBezTo>
                  <a:cubicBezTo>
                    <a:pt x="665449" y="286677"/>
                    <a:pt x="661659" y="298078"/>
                    <a:pt x="654078" y="301879"/>
                  </a:cubicBezTo>
                  <a:cubicBezTo>
                    <a:pt x="502455" y="396889"/>
                    <a:pt x="502455" y="396889"/>
                    <a:pt x="502455" y="396889"/>
                  </a:cubicBezTo>
                  <a:cubicBezTo>
                    <a:pt x="502455" y="396889"/>
                    <a:pt x="498664" y="400689"/>
                    <a:pt x="494874" y="400689"/>
                  </a:cubicBezTo>
                  <a:cubicBezTo>
                    <a:pt x="491083" y="400689"/>
                    <a:pt x="487292" y="396889"/>
                    <a:pt x="483502" y="393088"/>
                  </a:cubicBezTo>
                  <a:cubicBezTo>
                    <a:pt x="479711" y="385488"/>
                    <a:pt x="483502" y="377887"/>
                    <a:pt x="487292" y="374086"/>
                  </a:cubicBezTo>
                  <a:cubicBezTo>
                    <a:pt x="638915" y="279077"/>
                    <a:pt x="638915" y="279077"/>
                    <a:pt x="638915" y="279077"/>
                  </a:cubicBezTo>
                  <a:cubicBezTo>
                    <a:pt x="642706" y="277176"/>
                    <a:pt x="646496" y="276226"/>
                    <a:pt x="649813" y="276701"/>
                  </a:cubicBezTo>
                  <a:close/>
                  <a:moveTo>
                    <a:pt x="649813" y="207165"/>
                  </a:moveTo>
                  <a:cubicBezTo>
                    <a:pt x="653130" y="208590"/>
                    <a:pt x="655973" y="211440"/>
                    <a:pt x="657868" y="215240"/>
                  </a:cubicBezTo>
                  <a:cubicBezTo>
                    <a:pt x="665449" y="219041"/>
                    <a:pt x="661659" y="230442"/>
                    <a:pt x="654078" y="234242"/>
                  </a:cubicBezTo>
                  <a:cubicBezTo>
                    <a:pt x="502455" y="329252"/>
                    <a:pt x="502455" y="329252"/>
                    <a:pt x="502455" y="329252"/>
                  </a:cubicBezTo>
                  <a:cubicBezTo>
                    <a:pt x="502455" y="329252"/>
                    <a:pt x="498664" y="329252"/>
                    <a:pt x="494874" y="329252"/>
                  </a:cubicBezTo>
                  <a:cubicBezTo>
                    <a:pt x="491083" y="329252"/>
                    <a:pt x="487292" y="329252"/>
                    <a:pt x="483502" y="325452"/>
                  </a:cubicBezTo>
                  <a:cubicBezTo>
                    <a:pt x="479711" y="317851"/>
                    <a:pt x="483502" y="310250"/>
                    <a:pt x="487292" y="306450"/>
                  </a:cubicBezTo>
                  <a:cubicBezTo>
                    <a:pt x="638915" y="207640"/>
                    <a:pt x="638915" y="207640"/>
                    <a:pt x="638915" y="207640"/>
                  </a:cubicBezTo>
                  <a:cubicBezTo>
                    <a:pt x="642706" y="205739"/>
                    <a:pt x="646496" y="205739"/>
                    <a:pt x="649813" y="207165"/>
                  </a:cubicBezTo>
                  <a:close/>
                  <a:moveTo>
                    <a:pt x="180638" y="161127"/>
                  </a:moveTo>
                  <a:cubicBezTo>
                    <a:pt x="183945" y="162552"/>
                    <a:pt x="186780" y="165403"/>
                    <a:pt x="188670" y="169204"/>
                  </a:cubicBezTo>
                  <a:cubicBezTo>
                    <a:pt x="192449" y="173005"/>
                    <a:pt x="192449" y="180607"/>
                    <a:pt x="184890" y="188210"/>
                  </a:cubicBezTo>
                  <a:cubicBezTo>
                    <a:pt x="41259" y="275634"/>
                    <a:pt x="41259" y="275634"/>
                    <a:pt x="41259" y="275634"/>
                  </a:cubicBezTo>
                  <a:cubicBezTo>
                    <a:pt x="234027" y="397268"/>
                    <a:pt x="234027" y="397268"/>
                    <a:pt x="234027" y="397268"/>
                  </a:cubicBezTo>
                  <a:cubicBezTo>
                    <a:pt x="377658" y="306042"/>
                    <a:pt x="377658" y="306042"/>
                    <a:pt x="377658" y="306042"/>
                  </a:cubicBezTo>
                  <a:cubicBezTo>
                    <a:pt x="385217" y="302241"/>
                    <a:pt x="392777" y="302241"/>
                    <a:pt x="396556" y="309843"/>
                  </a:cubicBezTo>
                  <a:cubicBezTo>
                    <a:pt x="400336" y="317445"/>
                    <a:pt x="400336" y="325048"/>
                    <a:pt x="392777" y="328849"/>
                  </a:cubicBezTo>
                  <a:cubicBezTo>
                    <a:pt x="241586" y="423875"/>
                    <a:pt x="241586" y="423875"/>
                    <a:pt x="241586" y="423875"/>
                  </a:cubicBezTo>
                  <a:cubicBezTo>
                    <a:pt x="241586" y="427676"/>
                    <a:pt x="237806" y="427676"/>
                    <a:pt x="234027" y="427676"/>
                  </a:cubicBezTo>
                  <a:cubicBezTo>
                    <a:pt x="234027" y="427676"/>
                    <a:pt x="230247" y="427676"/>
                    <a:pt x="226467" y="427676"/>
                  </a:cubicBezTo>
                  <a:cubicBezTo>
                    <a:pt x="7241" y="287037"/>
                    <a:pt x="7241" y="287037"/>
                    <a:pt x="7241" y="287037"/>
                  </a:cubicBezTo>
                  <a:cubicBezTo>
                    <a:pt x="3461" y="283236"/>
                    <a:pt x="3461" y="279435"/>
                    <a:pt x="3461" y="275634"/>
                  </a:cubicBezTo>
                  <a:cubicBezTo>
                    <a:pt x="3461" y="271833"/>
                    <a:pt x="3461" y="268032"/>
                    <a:pt x="7241" y="264231"/>
                  </a:cubicBezTo>
                  <a:cubicBezTo>
                    <a:pt x="169771" y="161602"/>
                    <a:pt x="169771" y="161602"/>
                    <a:pt x="169771" y="161602"/>
                  </a:cubicBezTo>
                  <a:cubicBezTo>
                    <a:pt x="173551" y="159702"/>
                    <a:pt x="177330" y="159702"/>
                    <a:pt x="180638" y="161127"/>
                  </a:cubicBezTo>
                  <a:close/>
                  <a:moveTo>
                    <a:pt x="419776" y="2847"/>
                  </a:moveTo>
                  <a:cubicBezTo>
                    <a:pt x="423565" y="-949"/>
                    <a:pt x="431143" y="-949"/>
                    <a:pt x="434932" y="2847"/>
                  </a:cubicBezTo>
                  <a:cubicBezTo>
                    <a:pt x="654696" y="139510"/>
                    <a:pt x="654696" y="139510"/>
                    <a:pt x="654696" y="139510"/>
                  </a:cubicBezTo>
                  <a:cubicBezTo>
                    <a:pt x="658485" y="143307"/>
                    <a:pt x="662274" y="147103"/>
                    <a:pt x="662274" y="150899"/>
                  </a:cubicBezTo>
                  <a:cubicBezTo>
                    <a:pt x="662274" y="158492"/>
                    <a:pt x="658485" y="162288"/>
                    <a:pt x="654696" y="162288"/>
                  </a:cubicBezTo>
                  <a:cubicBezTo>
                    <a:pt x="503135" y="260989"/>
                    <a:pt x="503135" y="260989"/>
                    <a:pt x="503135" y="260989"/>
                  </a:cubicBezTo>
                  <a:cubicBezTo>
                    <a:pt x="503135" y="260989"/>
                    <a:pt x="499346" y="260989"/>
                    <a:pt x="495557" y="260989"/>
                  </a:cubicBezTo>
                  <a:cubicBezTo>
                    <a:pt x="491768" y="260989"/>
                    <a:pt x="487979" y="260989"/>
                    <a:pt x="484189" y="257193"/>
                  </a:cubicBezTo>
                  <a:cubicBezTo>
                    <a:pt x="480400" y="249601"/>
                    <a:pt x="484189" y="242008"/>
                    <a:pt x="487979" y="238212"/>
                  </a:cubicBezTo>
                  <a:cubicBezTo>
                    <a:pt x="624384" y="150899"/>
                    <a:pt x="624384" y="150899"/>
                    <a:pt x="624384" y="150899"/>
                  </a:cubicBezTo>
                  <a:cubicBezTo>
                    <a:pt x="427354" y="29420"/>
                    <a:pt x="427354" y="29420"/>
                    <a:pt x="427354" y="29420"/>
                  </a:cubicBezTo>
                  <a:cubicBezTo>
                    <a:pt x="283370" y="124326"/>
                    <a:pt x="283370" y="124326"/>
                    <a:pt x="283370" y="124326"/>
                  </a:cubicBezTo>
                  <a:cubicBezTo>
                    <a:pt x="279581" y="128122"/>
                    <a:pt x="268214" y="124326"/>
                    <a:pt x="264425" y="120529"/>
                  </a:cubicBezTo>
                  <a:cubicBezTo>
                    <a:pt x="260636" y="112937"/>
                    <a:pt x="264425" y="105345"/>
                    <a:pt x="268214" y="97752"/>
                  </a:cubicBezTo>
                  <a:cubicBezTo>
                    <a:pt x="419776" y="2847"/>
                    <a:pt x="419776" y="2847"/>
                    <a:pt x="419776" y="2847"/>
                  </a:cubicBez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Helvetica Neue Light"/>
                <a:ea typeface="Helvetica Neue Light"/>
                <a:cs typeface="Helvetica Neue Light"/>
                <a:sym typeface="Helvetica Neue Light"/>
              </a:endParaRPr>
            </a:p>
          </p:txBody>
        </p:sp>
        <p:sp>
          <p:nvSpPr>
            <p:cNvPr id="429" name="Google Shape;429;p6"/>
            <p:cNvSpPr/>
            <p:nvPr/>
          </p:nvSpPr>
          <p:spPr>
            <a:xfrm>
              <a:off x="5913438" y="3213101"/>
              <a:ext cx="365125" cy="469900"/>
            </a:xfrm>
            <a:custGeom>
              <a:rect b="b" l="l" r="r" t="t"/>
              <a:pathLst>
                <a:path extrusionOk="0" h="124" w="96">
                  <a:moveTo>
                    <a:pt x="63" y="124"/>
                  </a:moveTo>
                  <a:cubicBezTo>
                    <a:pt x="63" y="124"/>
                    <a:pt x="62" y="123"/>
                    <a:pt x="62" y="123"/>
                  </a:cubicBezTo>
                  <a:cubicBezTo>
                    <a:pt x="60" y="122"/>
                    <a:pt x="60" y="121"/>
                    <a:pt x="60" y="120"/>
                  </a:cubicBezTo>
                  <a:cubicBezTo>
                    <a:pt x="60" y="63"/>
                    <a:pt x="60" y="63"/>
                    <a:pt x="60" y="63"/>
                  </a:cubicBezTo>
                  <a:cubicBezTo>
                    <a:pt x="1" y="23"/>
                    <a:pt x="1" y="23"/>
                    <a:pt x="1" y="23"/>
                  </a:cubicBezTo>
                  <a:cubicBezTo>
                    <a:pt x="0" y="23"/>
                    <a:pt x="0" y="21"/>
                    <a:pt x="0" y="20"/>
                  </a:cubicBezTo>
                  <a:cubicBezTo>
                    <a:pt x="0" y="19"/>
                    <a:pt x="1" y="18"/>
                    <a:pt x="2" y="17"/>
                  </a:cubicBezTo>
                  <a:cubicBezTo>
                    <a:pt x="29" y="1"/>
                    <a:pt x="29" y="1"/>
                    <a:pt x="29" y="1"/>
                  </a:cubicBezTo>
                  <a:cubicBezTo>
                    <a:pt x="30" y="0"/>
                    <a:pt x="31" y="0"/>
                    <a:pt x="32" y="1"/>
                  </a:cubicBezTo>
                  <a:cubicBezTo>
                    <a:pt x="94" y="40"/>
                    <a:pt x="94" y="40"/>
                    <a:pt x="94" y="40"/>
                  </a:cubicBezTo>
                  <a:cubicBezTo>
                    <a:pt x="95" y="41"/>
                    <a:pt x="96" y="42"/>
                    <a:pt x="96" y="43"/>
                  </a:cubicBezTo>
                  <a:cubicBezTo>
                    <a:pt x="96" y="101"/>
                    <a:pt x="96" y="101"/>
                    <a:pt x="96" y="101"/>
                  </a:cubicBezTo>
                  <a:cubicBezTo>
                    <a:pt x="96" y="102"/>
                    <a:pt x="95" y="104"/>
                    <a:pt x="94" y="104"/>
                  </a:cubicBezTo>
                  <a:cubicBezTo>
                    <a:pt x="65" y="123"/>
                    <a:pt x="65" y="123"/>
                    <a:pt x="65" y="123"/>
                  </a:cubicBezTo>
                  <a:cubicBezTo>
                    <a:pt x="65" y="123"/>
                    <a:pt x="64" y="124"/>
                    <a:pt x="63" y="124"/>
                  </a:cubicBezTo>
                  <a:close/>
                  <a:moveTo>
                    <a:pt x="10" y="20"/>
                  </a:moveTo>
                  <a:cubicBezTo>
                    <a:pt x="65" y="58"/>
                    <a:pt x="65" y="58"/>
                    <a:pt x="65" y="58"/>
                  </a:cubicBezTo>
                  <a:cubicBezTo>
                    <a:pt x="66" y="58"/>
                    <a:pt x="67" y="60"/>
                    <a:pt x="67" y="61"/>
                  </a:cubicBezTo>
                  <a:cubicBezTo>
                    <a:pt x="67" y="113"/>
                    <a:pt x="67" y="113"/>
                    <a:pt x="67" y="113"/>
                  </a:cubicBezTo>
                  <a:cubicBezTo>
                    <a:pt x="89" y="99"/>
                    <a:pt x="89" y="99"/>
                    <a:pt x="89" y="99"/>
                  </a:cubicBezTo>
                  <a:cubicBezTo>
                    <a:pt x="89" y="45"/>
                    <a:pt x="89" y="45"/>
                    <a:pt x="89" y="45"/>
                  </a:cubicBezTo>
                  <a:cubicBezTo>
                    <a:pt x="30" y="8"/>
                    <a:pt x="30" y="8"/>
                    <a:pt x="30" y="8"/>
                  </a:cubicBezTo>
                  <a:lnTo>
                    <a:pt x="10" y="20"/>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Helvetica Neue Light"/>
                <a:ea typeface="Helvetica Neue Light"/>
                <a:cs typeface="Helvetica Neue Light"/>
                <a:sym typeface="Helvetica Neue Light"/>
              </a:endParaRPr>
            </a:p>
          </p:txBody>
        </p:sp>
      </p:grpSp>
      <p:grpSp>
        <p:nvGrpSpPr>
          <p:cNvPr id="430" name="Google Shape;430;p6"/>
          <p:cNvGrpSpPr/>
          <p:nvPr/>
        </p:nvGrpSpPr>
        <p:grpSpPr>
          <a:xfrm>
            <a:off x="782451" y="2504529"/>
            <a:ext cx="818206" cy="872530"/>
            <a:chOff x="7113815" y="4418574"/>
            <a:chExt cx="638673" cy="647931"/>
          </a:xfrm>
        </p:grpSpPr>
        <p:grpSp>
          <p:nvGrpSpPr>
            <p:cNvPr id="431" name="Google Shape;431;p6"/>
            <p:cNvGrpSpPr/>
            <p:nvPr/>
          </p:nvGrpSpPr>
          <p:grpSpPr>
            <a:xfrm>
              <a:off x="7113815" y="4418574"/>
              <a:ext cx="200523" cy="524429"/>
              <a:chOff x="5028570" y="2969277"/>
              <a:chExt cx="316504" cy="827754"/>
            </a:xfrm>
          </p:grpSpPr>
          <p:sp>
            <p:nvSpPr>
              <p:cNvPr id="432" name="Google Shape;432;p6"/>
              <p:cNvSpPr/>
              <p:nvPr/>
            </p:nvSpPr>
            <p:spPr>
              <a:xfrm>
                <a:off x="5028570" y="3207575"/>
                <a:ext cx="316504" cy="589456"/>
              </a:xfrm>
              <a:custGeom>
                <a:rect b="b" l="l" r="r" t="t"/>
                <a:pathLst>
                  <a:path extrusionOk="0" h="589456" w="316504">
                    <a:moveTo>
                      <a:pt x="84044" y="0"/>
                    </a:moveTo>
                    <a:lnTo>
                      <a:pt x="232460" y="0"/>
                    </a:lnTo>
                    <a:cubicBezTo>
                      <a:pt x="278876" y="0"/>
                      <a:pt x="316504" y="37628"/>
                      <a:pt x="316504" y="84044"/>
                    </a:cubicBezTo>
                    <a:lnTo>
                      <a:pt x="316504" y="267113"/>
                    </a:lnTo>
                    <a:cubicBezTo>
                      <a:pt x="316504" y="301925"/>
                      <a:pt x="295339" y="331794"/>
                      <a:pt x="265174" y="344552"/>
                    </a:cubicBezTo>
                    <a:lnTo>
                      <a:pt x="240304" y="349573"/>
                    </a:lnTo>
                    <a:lnTo>
                      <a:pt x="240304" y="513430"/>
                    </a:lnTo>
                    <a:cubicBezTo>
                      <a:pt x="240304" y="555418"/>
                      <a:pt x="206266" y="589456"/>
                      <a:pt x="164278" y="589456"/>
                    </a:cubicBezTo>
                    <a:lnTo>
                      <a:pt x="152226" y="589456"/>
                    </a:lnTo>
                    <a:cubicBezTo>
                      <a:pt x="110238" y="589456"/>
                      <a:pt x="76200" y="555418"/>
                      <a:pt x="76200" y="513430"/>
                    </a:cubicBezTo>
                    <a:lnTo>
                      <a:pt x="76200" y="349573"/>
                    </a:lnTo>
                    <a:lnTo>
                      <a:pt x="51330" y="344552"/>
                    </a:lnTo>
                    <a:cubicBezTo>
                      <a:pt x="21166" y="331794"/>
                      <a:pt x="0" y="301925"/>
                      <a:pt x="0" y="267113"/>
                    </a:cubicBezTo>
                    <a:lnTo>
                      <a:pt x="0" y="84044"/>
                    </a:lnTo>
                    <a:cubicBezTo>
                      <a:pt x="0" y="37628"/>
                      <a:pt x="37628" y="0"/>
                      <a:pt x="84044" y="0"/>
                    </a:cubicBezTo>
                    <a:close/>
                  </a:path>
                </a:pathLst>
              </a:custGeom>
              <a:solidFill>
                <a:schemeClr val="lt1"/>
              </a:solidFill>
              <a:ln cap="flat" cmpd="sng" w="28575">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elvetica Neue Light"/>
                  <a:ea typeface="Helvetica Neue Light"/>
                  <a:cs typeface="Helvetica Neue Light"/>
                  <a:sym typeface="Helvetica Neue Light"/>
                </a:endParaRPr>
              </a:p>
            </p:txBody>
          </p:sp>
          <p:sp>
            <p:nvSpPr>
              <p:cNvPr id="433" name="Google Shape;433;p6"/>
              <p:cNvSpPr/>
              <p:nvPr/>
            </p:nvSpPr>
            <p:spPr>
              <a:xfrm>
                <a:off x="5084373" y="2969277"/>
                <a:ext cx="204899" cy="204899"/>
              </a:xfrm>
              <a:prstGeom prst="ellipse">
                <a:avLst/>
              </a:prstGeom>
              <a:solidFill>
                <a:schemeClr val="lt1"/>
              </a:solidFill>
              <a:ln cap="flat" cmpd="sng" w="28575">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elvetica Neue Light"/>
                  <a:ea typeface="Helvetica Neue Light"/>
                  <a:cs typeface="Helvetica Neue Light"/>
                  <a:sym typeface="Helvetica Neue Light"/>
                </a:endParaRPr>
              </a:p>
            </p:txBody>
          </p:sp>
        </p:grpSp>
        <p:grpSp>
          <p:nvGrpSpPr>
            <p:cNvPr id="434" name="Google Shape;434;p6"/>
            <p:cNvGrpSpPr/>
            <p:nvPr/>
          </p:nvGrpSpPr>
          <p:grpSpPr>
            <a:xfrm>
              <a:off x="7332890" y="4418574"/>
              <a:ext cx="200523" cy="524429"/>
              <a:chOff x="5028570" y="2969277"/>
              <a:chExt cx="316504" cy="827754"/>
            </a:xfrm>
          </p:grpSpPr>
          <p:sp>
            <p:nvSpPr>
              <p:cNvPr id="435" name="Google Shape;435;p6"/>
              <p:cNvSpPr/>
              <p:nvPr/>
            </p:nvSpPr>
            <p:spPr>
              <a:xfrm>
                <a:off x="5028570" y="3207575"/>
                <a:ext cx="316504" cy="589456"/>
              </a:xfrm>
              <a:custGeom>
                <a:rect b="b" l="l" r="r" t="t"/>
                <a:pathLst>
                  <a:path extrusionOk="0" h="589456" w="316504">
                    <a:moveTo>
                      <a:pt x="84044" y="0"/>
                    </a:moveTo>
                    <a:lnTo>
                      <a:pt x="232460" y="0"/>
                    </a:lnTo>
                    <a:cubicBezTo>
                      <a:pt x="278876" y="0"/>
                      <a:pt x="316504" y="37628"/>
                      <a:pt x="316504" y="84044"/>
                    </a:cubicBezTo>
                    <a:lnTo>
                      <a:pt x="316504" y="267113"/>
                    </a:lnTo>
                    <a:cubicBezTo>
                      <a:pt x="316504" y="301925"/>
                      <a:pt x="295339" y="331794"/>
                      <a:pt x="265174" y="344552"/>
                    </a:cubicBezTo>
                    <a:lnTo>
                      <a:pt x="240304" y="349573"/>
                    </a:lnTo>
                    <a:lnTo>
                      <a:pt x="240304" y="513430"/>
                    </a:lnTo>
                    <a:cubicBezTo>
                      <a:pt x="240304" y="555418"/>
                      <a:pt x="206266" y="589456"/>
                      <a:pt x="164278" y="589456"/>
                    </a:cubicBezTo>
                    <a:lnTo>
                      <a:pt x="152226" y="589456"/>
                    </a:lnTo>
                    <a:cubicBezTo>
                      <a:pt x="110238" y="589456"/>
                      <a:pt x="76200" y="555418"/>
                      <a:pt x="76200" y="513430"/>
                    </a:cubicBezTo>
                    <a:lnTo>
                      <a:pt x="76200" y="349573"/>
                    </a:lnTo>
                    <a:lnTo>
                      <a:pt x="51330" y="344552"/>
                    </a:lnTo>
                    <a:cubicBezTo>
                      <a:pt x="21166" y="331794"/>
                      <a:pt x="0" y="301925"/>
                      <a:pt x="0" y="267113"/>
                    </a:cubicBezTo>
                    <a:lnTo>
                      <a:pt x="0" y="84044"/>
                    </a:lnTo>
                    <a:cubicBezTo>
                      <a:pt x="0" y="37628"/>
                      <a:pt x="37628" y="0"/>
                      <a:pt x="84044" y="0"/>
                    </a:cubicBezTo>
                    <a:close/>
                  </a:path>
                </a:pathLst>
              </a:custGeom>
              <a:solidFill>
                <a:schemeClr val="lt1"/>
              </a:solidFill>
              <a:ln cap="flat" cmpd="sng" w="28575">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elvetica Neue Light"/>
                  <a:ea typeface="Helvetica Neue Light"/>
                  <a:cs typeface="Helvetica Neue Light"/>
                  <a:sym typeface="Helvetica Neue Light"/>
                </a:endParaRPr>
              </a:p>
            </p:txBody>
          </p:sp>
          <p:sp>
            <p:nvSpPr>
              <p:cNvPr id="436" name="Google Shape;436;p6"/>
              <p:cNvSpPr/>
              <p:nvPr/>
            </p:nvSpPr>
            <p:spPr>
              <a:xfrm>
                <a:off x="5084373" y="2969277"/>
                <a:ext cx="204899" cy="204899"/>
              </a:xfrm>
              <a:prstGeom prst="ellipse">
                <a:avLst/>
              </a:prstGeom>
              <a:solidFill>
                <a:schemeClr val="lt1"/>
              </a:solidFill>
              <a:ln cap="flat" cmpd="sng" w="28575">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elvetica Neue Light"/>
                  <a:ea typeface="Helvetica Neue Light"/>
                  <a:cs typeface="Helvetica Neue Light"/>
                  <a:sym typeface="Helvetica Neue Light"/>
                </a:endParaRPr>
              </a:p>
            </p:txBody>
          </p:sp>
        </p:grpSp>
        <p:grpSp>
          <p:nvGrpSpPr>
            <p:cNvPr id="437" name="Google Shape;437;p6"/>
            <p:cNvGrpSpPr/>
            <p:nvPr/>
          </p:nvGrpSpPr>
          <p:grpSpPr>
            <a:xfrm>
              <a:off x="7551965" y="4418574"/>
              <a:ext cx="200523" cy="524429"/>
              <a:chOff x="5028570" y="2969277"/>
              <a:chExt cx="316504" cy="827754"/>
            </a:xfrm>
          </p:grpSpPr>
          <p:sp>
            <p:nvSpPr>
              <p:cNvPr id="438" name="Google Shape;438;p6"/>
              <p:cNvSpPr/>
              <p:nvPr/>
            </p:nvSpPr>
            <p:spPr>
              <a:xfrm>
                <a:off x="5028570" y="3207575"/>
                <a:ext cx="316504" cy="589456"/>
              </a:xfrm>
              <a:custGeom>
                <a:rect b="b" l="l" r="r" t="t"/>
                <a:pathLst>
                  <a:path extrusionOk="0" h="589456" w="316504">
                    <a:moveTo>
                      <a:pt x="84044" y="0"/>
                    </a:moveTo>
                    <a:lnTo>
                      <a:pt x="232460" y="0"/>
                    </a:lnTo>
                    <a:cubicBezTo>
                      <a:pt x="278876" y="0"/>
                      <a:pt x="316504" y="37628"/>
                      <a:pt x="316504" y="84044"/>
                    </a:cubicBezTo>
                    <a:lnTo>
                      <a:pt x="316504" y="267113"/>
                    </a:lnTo>
                    <a:cubicBezTo>
                      <a:pt x="316504" y="301925"/>
                      <a:pt x="295339" y="331794"/>
                      <a:pt x="265174" y="344552"/>
                    </a:cubicBezTo>
                    <a:lnTo>
                      <a:pt x="240304" y="349573"/>
                    </a:lnTo>
                    <a:lnTo>
                      <a:pt x="240304" y="513430"/>
                    </a:lnTo>
                    <a:cubicBezTo>
                      <a:pt x="240304" y="555418"/>
                      <a:pt x="206266" y="589456"/>
                      <a:pt x="164278" y="589456"/>
                    </a:cubicBezTo>
                    <a:lnTo>
                      <a:pt x="152226" y="589456"/>
                    </a:lnTo>
                    <a:cubicBezTo>
                      <a:pt x="110238" y="589456"/>
                      <a:pt x="76200" y="555418"/>
                      <a:pt x="76200" y="513430"/>
                    </a:cubicBezTo>
                    <a:lnTo>
                      <a:pt x="76200" y="349573"/>
                    </a:lnTo>
                    <a:lnTo>
                      <a:pt x="51330" y="344552"/>
                    </a:lnTo>
                    <a:cubicBezTo>
                      <a:pt x="21166" y="331794"/>
                      <a:pt x="0" y="301925"/>
                      <a:pt x="0" y="267113"/>
                    </a:cubicBezTo>
                    <a:lnTo>
                      <a:pt x="0" y="84044"/>
                    </a:lnTo>
                    <a:cubicBezTo>
                      <a:pt x="0" y="37628"/>
                      <a:pt x="37628" y="0"/>
                      <a:pt x="84044" y="0"/>
                    </a:cubicBezTo>
                    <a:close/>
                  </a:path>
                </a:pathLst>
              </a:custGeom>
              <a:solidFill>
                <a:schemeClr val="lt1"/>
              </a:solidFill>
              <a:ln cap="flat" cmpd="sng" w="28575">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elvetica Neue Light"/>
                  <a:ea typeface="Helvetica Neue Light"/>
                  <a:cs typeface="Helvetica Neue Light"/>
                  <a:sym typeface="Helvetica Neue Light"/>
                </a:endParaRPr>
              </a:p>
            </p:txBody>
          </p:sp>
          <p:sp>
            <p:nvSpPr>
              <p:cNvPr id="439" name="Google Shape;439;p6"/>
              <p:cNvSpPr/>
              <p:nvPr/>
            </p:nvSpPr>
            <p:spPr>
              <a:xfrm>
                <a:off x="5084373" y="2969277"/>
                <a:ext cx="204899" cy="204899"/>
              </a:xfrm>
              <a:prstGeom prst="ellipse">
                <a:avLst/>
              </a:prstGeom>
              <a:solidFill>
                <a:schemeClr val="lt1"/>
              </a:solidFill>
              <a:ln cap="flat" cmpd="sng" w="28575">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elvetica Neue Light"/>
                  <a:ea typeface="Helvetica Neue Light"/>
                  <a:cs typeface="Helvetica Neue Light"/>
                  <a:sym typeface="Helvetica Neue Light"/>
                </a:endParaRPr>
              </a:p>
            </p:txBody>
          </p:sp>
        </p:grpSp>
        <p:grpSp>
          <p:nvGrpSpPr>
            <p:cNvPr id="440" name="Google Shape;440;p6"/>
            <p:cNvGrpSpPr/>
            <p:nvPr/>
          </p:nvGrpSpPr>
          <p:grpSpPr>
            <a:xfrm>
              <a:off x="7232628" y="4542076"/>
              <a:ext cx="200523" cy="524429"/>
              <a:chOff x="5028570" y="2969277"/>
              <a:chExt cx="316504" cy="827754"/>
            </a:xfrm>
          </p:grpSpPr>
          <p:sp>
            <p:nvSpPr>
              <p:cNvPr id="441" name="Google Shape;441;p6"/>
              <p:cNvSpPr/>
              <p:nvPr/>
            </p:nvSpPr>
            <p:spPr>
              <a:xfrm>
                <a:off x="5028570" y="3207575"/>
                <a:ext cx="316504" cy="589456"/>
              </a:xfrm>
              <a:custGeom>
                <a:rect b="b" l="l" r="r" t="t"/>
                <a:pathLst>
                  <a:path extrusionOk="0" h="589456" w="316504">
                    <a:moveTo>
                      <a:pt x="84044" y="0"/>
                    </a:moveTo>
                    <a:lnTo>
                      <a:pt x="232460" y="0"/>
                    </a:lnTo>
                    <a:cubicBezTo>
                      <a:pt x="278876" y="0"/>
                      <a:pt x="316504" y="37628"/>
                      <a:pt x="316504" y="84044"/>
                    </a:cubicBezTo>
                    <a:lnTo>
                      <a:pt x="316504" y="267113"/>
                    </a:lnTo>
                    <a:cubicBezTo>
                      <a:pt x="316504" y="301925"/>
                      <a:pt x="295339" y="331794"/>
                      <a:pt x="265174" y="344552"/>
                    </a:cubicBezTo>
                    <a:lnTo>
                      <a:pt x="240304" y="349573"/>
                    </a:lnTo>
                    <a:lnTo>
                      <a:pt x="240304" y="513430"/>
                    </a:lnTo>
                    <a:cubicBezTo>
                      <a:pt x="240304" y="555418"/>
                      <a:pt x="206266" y="589456"/>
                      <a:pt x="164278" y="589456"/>
                    </a:cubicBezTo>
                    <a:lnTo>
                      <a:pt x="152226" y="589456"/>
                    </a:lnTo>
                    <a:cubicBezTo>
                      <a:pt x="110238" y="589456"/>
                      <a:pt x="76200" y="555418"/>
                      <a:pt x="76200" y="513430"/>
                    </a:cubicBezTo>
                    <a:lnTo>
                      <a:pt x="76200" y="349573"/>
                    </a:lnTo>
                    <a:lnTo>
                      <a:pt x="51330" y="344552"/>
                    </a:lnTo>
                    <a:cubicBezTo>
                      <a:pt x="21166" y="331794"/>
                      <a:pt x="0" y="301925"/>
                      <a:pt x="0" y="267113"/>
                    </a:cubicBezTo>
                    <a:lnTo>
                      <a:pt x="0" y="84044"/>
                    </a:lnTo>
                    <a:cubicBezTo>
                      <a:pt x="0" y="37628"/>
                      <a:pt x="37628" y="0"/>
                      <a:pt x="84044" y="0"/>
                    </a:cubicBezTo>
                    <a:close/>
                  </a:path>
                </a:pathLst>
              </a:custGeom>
              <a:solidFill>
                <a:schemeClr val="lt1"/>
              </a:solidFill>
              <a:ln cap="flat" cmpd="sng" w="28575">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elvetica Neue Light"/>
                  <a:ea typeface="Helvetica Neue Light"/>
                  <a:cs typeface="Helvetica Neue Light"/>
                  <a:sym typeface="Helvetica Neue Light"/>
                </a:endParaRPr>
              </a:p>
            </p:txBody>
          </p:sp>
          <p:sp>
            <p:nvSpPr>
              <p:cNvPr id="442" name="Google Shape;442;p6"/>
              <p:cNvSpPr/>
              <p:nvPr/>
            </p:nvSpPr>
            <p:spPr>
              <a:xfrm>
                <a:off x="5084373" y="2969277"/>
                <a:ext cx="204899" cy="204899"/>
              </a:xfrm>
              <a:prstGeom prst="ellipse">
                <a:avLst/>
              </a:prstGeom>
              <a:solidFill>
                <a:schemeClr val="lt1"/>
              </a:solidFill>
              <a:ln cap="flat" cmpd="sng" w="28575">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elvetica Neue Light"/>
                  <a:ea typeface="Helvetica Neue Light"/>
                  <a:cs typeface="Helvetica Neue Light"/>
                  <a:sym typeface="Helvetica Neue Light"/>
                </a:endParaRPr>
              </a:p>
            </p:txBody>
          </p:sp>
        </p:grpSp>
        <p:grpSp>
          <p:nvGrpSpPr>
            <p:cNvPr id="443" name="Google Shape;443;p6"/>
            <p:cNvGrpSpPr/>
            <p:nvPr/>
          </p:nvGrpSpPr>
          <p:grpSpPr>
            <a:xfrm>
              <a:off x="7448506" y="4542076"/>
              <a:ext cx="200523" cy="524429"/>
              <a:chOff x="5028570" y="2969277"/>
              <a:chExt cx="316504" cy="827754"/>
            </a:xfrm>
          </p:grpSpPr>
          <p:sp>
            <p:nvSpPr>
              <p:cNvPr id="444" name="Google Shape;444;p6"/>
              <p:cNvSpPr/>
              <p:nvPr/>
            </p:nvSpPr>
            <p:spPr>
              <a:xfrm>
                <a:off x="5028570" y="3207575"/>
                <a:ext cx="316504" cy="589456"/>
              </a:xfrm>
              <a:custGeom>
                <a:rect b="b" l="l" r="r" t="t"/>
                <a:pathLst>
                  <a:path extrusionOk="0" h="589456" w="316504">
                    <a:moveTo>
                      <a:pt x="84044" y="0"/>
                    </a:moveTo>
                    <a:lnTo>
                      <a:pt x="232460" y="0"/>
                    </a:lnTo>
                    <a:cubicBezTo>
                      <a:pt x="278876" y="0"/>
                      <a:pt x="316504" y="37628"/>
                      <a:pt x="316504" y="84044"/>
                    </a:cubicBezTo>
                    <a:lnTo>
                      <a:pt x="316504" y="267113"/>
                    </a:lnTo>
                    <a:cubicBezTo>
                      <a:pt x="316504" y="301925"/>
                      <a:pt x="295339" y="331794"/>
                      <a:pt x="265174" y="344552"/>
                    </a:cubicBezTo>
                    <a:lnTo>
                      <a:pt x="240304" y="349573"/>
                    </a:lnTo>
                    <a:lnTo>
                      <a:pt x="240304" y="513430"/>
                    </a:lnTo>
                    <a:cubicBezTo>
                      <a:pt x="240304" y="555418"/>
                      <a:pt x="206266" y="589456"/>
                      <a:pt x="164278" y="589456"/>
                    </a:cubicBezTo>
                    <a:lnTo>
                      <a:pt x="152226" y="589456"/>
                    </a:lnTo>
                    <a:cubicBezTo>
                      <a:pt x="110238" y="589456"/>
                      <a:pt x="76200" y="555418"/>
                      <a:pt x="76200" y="513430"/>
                    </a:cubicBezTo>
                    <a:lnTo>
                      <a:pt x="76200" y="349573"/>
                    </a:lnTo>
                    <a:lnTo>
                      <a:pt x="51330" y="344552"/>
                    </a:lnTo>
                    <a:cubicBezTo>
                      <a:pt x="21166" y="331794"/>
                      <a:pt x="0" y="301925"/>
                      <a:pt x="0" y="267113"/>
                    </a:cubicBezTo>
                    <a:lnTo>
                      <a:pt x="0" y="84044"/>
                    </a:lnTo>
                    <a:cubicBezTo>
                      <a:pt x="0" y="37628"/>
                      <a:pt x="37628" y="0"/>
                      <a:pt x="84044" y="0"/>
                    </a:cubicBezTo>
                    <a:close/>
                  </a:path>
                </a:pathLst>
              </a:custGeom>
              <a:solidFill>
                <a:schemeClr val="lt1"/>
              </a:solidFill>
              <a:ln cap="flat" cmpd="sng" w="28575">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elvetica Neue Light"/>
                  <a:ea typeface="Helvetica Neue Light"/>
                  <a:cs typeface="Helvetica Neue Light"/>
                  <a:sym typeface="Helvetica Neue Light"/>
                </a:endParaRPr>
              </a:p>
            </p:txBody>
          </p:sp>
          <p:sp>
            <p:nvSpPr>
              <p:cNvPr id="445" name="Google Shape;445;p6"/>
              <p:cNvSpPr/>
              <p:nvPr/>
            </p:nvSpPr>
            <p:spPr>
              <a:xfrm>
                <a:off x="5084373" y="2969277"/>
                <a:ext cx="204899" cy="204899"/>
              </a:xfrm>
              <a:prstGeom prst="ellipse">
                <a:avLst/>
              </a:prstGeom>
              <a:solidFill>
                <a:schemeClr val="lt1"/>
              </a:solidFill>
              <a:ln cap="flat" cmpd="sng" w="28575">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elvetica Neue Light"/>
                  <a:ea typeface="Helvetica Neue Light"/>
                  <a:cs typeface="Helvetica Neue Light"/>
                  <a:sym typeface="Helvetica Neue Light"/>
                </a:endParaRPr>
              </a:p>
            </p:txBody>
          </p:sp>
        </p:grpSp>
      </p:grpSp>
      <p:sp>
        <p:nvSpPr>
          <p:cNvPr id="446" name="Google Shape;446;p6"/>
          <p:cNvSpPr txBox="1"/>
          <p:nvPr/>
        </p:nvSpPr>
        <p:spPr>
          <a:xfrm>
            <a:off x="1904187" y="1240690"/>
            <a:ext cx="9358899" cy="841829"/>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None/>
            </a:pPr>
            <a:r>
              <a:rPr b="0" i="0" lang="en-US" sz="3600" u="none" cap="none" strike="noStrike">
                <a:solidFill>
                  <a:srgbClr val="7F7F7F"/>
                </a:solidFill>
                <a:latin typeface="Helvetica Neue Light"/>
                <a:ea typeface="Helvetica Neue Light"/>
                <a:cs typeface="Helvetica Neue Light"/>
                <a:sym typeface="Helvetica Neue Light"/>
              </a:rPr>
              <a:t>Expectations</a:t>
            </a:r>
            <a:r>
              <a:rPr lang="en-US" sz="3600">
                <a:solidFill>
                  <a:srgbClr val="7F7F7F"/>
                </a:solidFill>
                <a:latin typeface="Helvetica Neue Light"/>
                <a:ea typeface="Helvetica Neue Light"/>
                <a:cs typeface="Helvetica Neue Light"/>
                <a:sym typeface="Helvetica Neue Light"/>
              </a:rPr>
              <a:t> – </a:t>
            </a:r>
            <a:r>
              <a:rPr lang="en-US" sz="2400">
                <a:solidFill>
                  <a:srgbClr val="7F7F7F"/>
                </a:solidFill>
                <a:latin typeface="Helvetica Neue Light"/>
                <a:ea typeface="Helvetica Neue Light"/>
                <a:cs typeface="Helvetica Neue Light"/>
                <a:sym typeface="Helvetica Neue Light"/>
              </a:rPr>
              <a:t>space and privacy highly valued </a:t>
            </a:r>
            <a:endParaRPr b="0" i="0" sz="3600" u="none" cap="none" strike="noStrike">
              <a:solidFill>
                <a:srgbClr val="7F7F7F"/>
              </a:solidFill>
              <a:latin typeface="Helvetica Neue Light"/>
              <a:ea typeface="Helvetica Neue Light"/>
              <a:cs typeface="Helvetica Neue Light"/>
              <a:sym typeface="Helvetica Neue Light"/>
            </a:endParaRPr>
          </a:p>
        </p:txBody>
      </p:sp>
      <p:grpSp>
        <p:nvGrpSpPr>
          <p:cNvPr id="447" name="Google Shape;447;p6"/>
          <p:cNvGrpSpPr/>
          <p:nvPr/>
        </p:nvGrpSpPr>
        <p:grpSpPr>
          <a:xfrm>
            <a:off x="633718" y="1296589"/>
            <a:ext cx="1115672" cy="657853"/>
            <a:chOff x="633718" y="1296589"/>
            <a:chExt cx="1115672" cy="657853"/>
          </a:xfrm>
        </p:grpSpPr>
        <p:sp>
          <p:nvSpPr>
            <p:cNvPr id="448" name="Google Shape;448;p6"/>
            <p:cNvSpPr/>
            <p:nvPr/>
          </p:nvSpPr>
          <p:spPr>
            <a:xfrm>
              <a:off x="633718" y="1296589"/>
              <a:ext cx="344727" cy="344727"/>
            </a:xfrm>
            <a:prstGeom prst="star5">
              <a:avLst>
                <a:gd fmla="val 19098" name="adj"/>
                <a:gd fmla="val 105146" name="hf"/>
                <a:gd fmla="val 110557" name="vf"/>
              </a:avLst>
            </a:prstGeom>
            <a:solidFill>
              <a:schemeClr val="lt2"/>
            </a:solidFill>
            <a:ln cap="flat" cmpd="sng" w="2540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elvetica Neue Light"/>
                <a:ea typeface="Helvetica Neue Light"/>
                <a:cs typeface="Helvetica Neue Light"/>
                <a:sym typeface="Helvetica Neue Light"/>
              </a:endParaRPr>
            </a:p>
          </p:txBody>
        </p:sp>
        <p:sp>
          <p:nvSpPr>
            <p:cNvPr id="449" name="Google Shape;449;p6"/>
            <p:cNvSpPr/>
            <p:nvPr/>
          </p:nvSpPr>
          <p:spPr>
            <a:xfrm>
              <a:off x="1017199" y="1296589"/>
              <a:ext cx="344727" cy="344727"/>
            </a:xfrm>
            <a:prstGeom prst="star5">
              <a:avLst>
                <a:gd fmla="val 19098" name="adj"/>
                <a:gd fmla="val 105146" name="hf"/>
                <a:gd fmla="val 110557" name="vf"/>
              </a:avLst>
            </a:prstGeom>
            <a:solidFill>
              <a:schemeClr val="lt2"/>
            </a:solidFill>
            <a:ln cap="flat" cmpd="sng" w="2540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elvetica Neue Light"/>
                <a:ea typeface="Helvetica Neue Light"/>
                <a:cs typeface="Helvetica Neue Light"/>
                <a:sym typeface="Helvetica Neue Light"/>
              </a:endParaRPr>
            </a:p>
          </p:txBody>
        </p:sp>
        <p:sp>
          <p:nvSpPr>
            <p:cNvPr id="450" name="Google Shape;450;p6"/>
            <p:cNvSpPr/>
            <p:nvPr/>
          </p:nvSpPr>
          <p:spPr>
            <a:xfrm>
              <a:off x="1404663" y="1296589"/>
              <a:ext cx="344727" cy="344727"/>
            </a:xfrm>
            <a:prstGeom prst="star5">
              <a:avLst>
                <a:gd fmla="val 19098" name="adj"/>
                <a:gd fmla="val 105146" name="hf"/>
                <a:gd fmla="val 110557" name="vf"/>
              </a:avLst>
            </a:prstGeom>
            <a:solidFill>
              <a:schemeClr val="lt2"/>
            </a:solidFill>
            <a:ln cap="flat" cmpd="sng" w="2540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elvetica Neue Light"/>
                <a:ea typeface="Helvetica Neue Light"/>
                <a:cs typeface="Helvetica Neue Light"/>
                <a:sym typeface="Helvetica Neue Light"/>
              </a:endParaRPr>
            </a:p>
          </p:txBody>
        </p:sp>
        <p:sp>
          <p:nvSpPr>
            <p:cNvPr id="451" name="Google Shape;451;p6"/>
            <p:cNvSpPr/>
            <p:nvPr/>
          </p:nvSpPr>
          <p:spPr>
            <a:xfrm>
              <a:off x="1215614" y="1609715"/>
              <a:ext cx="344727" cy="344727"/>
            </a:xfrm>
            <a:prstGeom prst="star5">
              <a:avLst>
                <a:gd fmla="val 19098" name="adj"/>
                <a:gd fmla="val 105146" name="hf"/>
                <a:gd fmla="val 110557" name="vf"/>
              </a:avLst>
            </a:prstGeom>
            <a:solidFill>
              <a:schemeClr val="lt2"/>
            </a:solidFill>
            <a:ln cap="flat" cmpd="sng" w="2540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elvetica Neue Light"/>
                <a:ea typeface="Helvetica Neue Light"/>
                <a:cs typeface="Helvetica Neue Light"/>
                <a:sym typeface="Helvetica Neue Light"/>
              </a:endParaRPr>
            </a:p>
          </p:txBody>
        </p:sp>
        <p:sp>
          <p:nvSpPr>
            <p:cNvPr id="452" name="Google Shape;452;p6"/>
            <p:cNvSpPr/>
            <p:nvPr/>
          </p:nvSpPr>
          <p:spPr>
            <a:xfrm>
              <a:off x="824692" y="1609715"/>
              <a:ext cx="344727" cy="344727"/>
            </a:xfrm>
            <a:prstGeom prst="star5">
              <a:avLst>
                <a:gd fmla="val 19098" name="adj"/>
                <a:gd fmla="val 105146" name="hf"/>
                <a:gd fmla="val 110557" name="vf"/>
              </a:avLst>
            </a:prstGeom>
            <a:solidFill>
              <a:schemeClr val="lt2"/>
            </a:solidFill>
            <a:ln cap="flat" cmpd="sng" w="2540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elvetica Neue Light"/>
                <a:ea typeface="Helvetica Neue Light"/>
                <a:cs typeface="Helvetica Neue Light"/>
                <a:sym typeface="Helvetica Neue Light"/>
              </a:endParaRPr>
            </a:p>
          </p:txBody>
        </p:sp>
      </p:gr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3"/>
                                        </p:tgtEl>
                                        <p:attrNameLst>
                                          <p:attrName>style.visibility</p:attrName>
                                        </p:attrNameLst>
                                      </p:cBhvr>
                                      <p:to>
                                        <p:strVal val="visible"/>
                                      </p:to>
                                    </p:set>
                                    <p:animEffect filter="fade" transition="in">
                                      <p:cBhvr>
                                        <p:cTn dur="500"/>
                                        <p:tgtEl>
                                          <p:spTgt spid="413"/>
                                        </p:tgtEl>
                                      </p:cBhvr>
                                    </p:animEffect>
                                  </p:childTnLst>
                                </p:cTn>
                              </p:par>
                              <p:par>
                                <p:cTn fill="hold" nodeType="withEffect" presetClass="entr" presetID="10" presetSubtype="0">
                                  <p:stCondLst>
                                    <p:cond delay="0"/>
                                  </p:stCondLst>
                                  <p:childTnLst>
                                    <p:set>
                                      <p:cBhvr>
                                        <p:cTn dur="1" fill="hold">
                                          <p:stCondLst>
                                            <p:cond delay="0"/>
                                          </p:stCondLst>
                                        </p:cTn>
                                        <p:tgtEl>
                                          <p:spTgt spid="414"/>
                                        </p:tgtEl>
                                        <p:attrNameLst>
                                          <p:attrName>style.visibility</p:attrName>
                                        </p:attrNameLst>
                                      </p:cBhvr>
                                      <p:to>
                                        <p:strVal val="visible"/>
                                      </p:to>
                                    </p:set>
                                    <p:animEffect filter="fade" transition="in">
                                      <p:cBhvr>
                                        <p:cTn dur="500"/>
                                        <p:tgtEl>
                                          <p:spTgt spid="414"/>
                                        </p:tgtEl>
                                      </p:cBhvr>
                                    </p:animEffect>
                                  </p:childTnLst>
                                </p:cTn>
                              </p:par>
                              <p:par>
                                <p:cTn fill="hold" nodeType="withEffect" presetClass="entr" presetID="10" presetSubtype="0">
                                  <p:stCondLst>
                                    <p:cond delay="0"/>
                                  </p:stCondLst>
                                  <p:childTnLst>
                                    <p:set>
                                      <p:cBhvr>
                                        <p:cTn dur="1" fill="hold">
                                          <p:stCondLst>
                                            <p:cond delay="0"/>
                                          </p:stCondLst>
                                        </p:cTn>
                                        <p:tgtEl>
                                          <p:spTgt spid="415"/>
                                        </p:tgtEl>
                                        <p:attrNameLst>
                                          <p:attrName>style.visibility</p:attrName>
                                        </p:attrNameLst>
                                      </p:cBhvr>
                                      <p:to>
                                        <p:strVal val="visible"/>
                                      </p:to>
                                    </p:set>
                                    <p:animEffect filter="fade" transition="in">
                                      <p:cBhvr>
                                        <p:cTn dur="500"/>
                                        <p:tgtEl>
                                          <p:spTgt spid="415"/>
                                        </p:tgtEl>
                                      </p:cBhvr>
                                    </p:animEffect>
                                  </p:childTnLst>
                                </p:cTn>
                              </p:par>
                              <p:par>
                                <p:cTn fill="hold" nodeType="withEffect" presetClass="entr" presetID="10" presetSubtype="0">
                                  <p:stCondLst>
                                    <p:cond delay="0"/>
                                  </p:stCondLst>
                                  <p:childTnLst>
                                    <p:set>
                                      <p:cBhvr>
                                        <p:cTn dur="1" fill="hold">
                                          <p:stCondLst>
                                            <p:cond delay="0"/>
                                          </p:stCondLst>
                                        </p:cTn>
                                        <p:tgtEl>
                                          <p:spTgt spid="416"/>
                                        </p:tgtEl>
                                        <p:attrNameLst>
                                          <p:attrName>style.visibility</p:attrName>
                                        </p:attrNameLst>
                                      </p:cBhvr>
                                      <p:to>
                                        <p:strVal val="visible"/>
                                      </p:to>
                                    </p:set>
                                    <p:animEffect filter="fade" transition="in">
                                      <p:cBhvr>
                                        <p:cTn dur="500"/>
                                        <p:tgtEl>
                                          <p:spTgt spid="416"/>
                                        </p:tgtEl>
                                      </p:cBhvr>
                                    </p:animEffect>
                                  </p:childTnLst>
                                </p:cTn>
                              </p:par>
                              <p:par>
                                <p:cTn fill="hold" nodeType="withEffect" presetClass="entr" presetID="10" presetSubtype="0">
                                  <p:stCondLst>
                                    <p:cond delay="0"/>
                                  </p:stCondLst>
                                  <p:childTnLst>
                                    <p:set>
                                      <p:cBhvr>
                                        <p:cTn dur="1" fill="hold">
                                          <p:stCondLst>
                                            <p:cond delay="0"/>
                                          </p:stCondLst>
                                        </p:cTn>
                                        <p:tgtEl>
                                          <p:spTgt spid="422"/>
                                        </p:tgtEl>
                                        <p:attrNameLst>
                                          <p:attrName>style.visibility</p:attrName>
                                        </p:attrNameLst>
                                      </p:cBhvr>
                                      <p:to>
                                        <p:strVal val="visible"/>
                                      </p:to>
                                    </p:set>
                                    <p:animEffect filter="fade" transition="in">
                                      <p:cBhvr>
                                        <p:cTn dur="500"/>
                                        <p:tgtEl>
                                          <p:spTgt spid="422"/>
                                        </p:tgtEl>
                                      </p:cBhvr>
                                    </p:animEffect>
                                  </p:childTnLst>
                                </p:cTn>
                              </p:par>
                              <p:par>
                                <p:cTn fill="hold" nodeType="withEffect" presetClass="entr" presetID="10" presetSubtype="0">
                                  <p:stCondLst>
                                    <p:cond delay="0"/>
                                  </p:stCondLst>
                                  <p:childTnLst>
                                    <p:set>
                                      <p:cBhvr>
                                        <p:cTn dur="1" fill="hold">
                                          <p:stCondLst>
                                            <p:cond delay="0"/>
                                          </p:stCondLst>
                                        </p:cTn>
                                        <p:tgtEl>
                                          <p:spTgt spid="430"/>
                                        </p:tgtEl>
                                        <p:attrNameLst>
                                          <p:attrName>style.visibility</p:attrName>
                                        </p:attrNameLst>
                                      </p:cBhvr>
                                      <p:to>
                                        <p:strVal val="visible"/>
                                      </p:to>
                                    </p:set>
                                    <p:animEffect filter="fade" transition="in">
                                      <p:cBhvr>
                                        <p:cTn dur="500"/>
                                        <p:tgtEl>
                                          <p:spTgt spid="430"/>
                                        </p:tgtEl>
                                      </p:cBhvr>
                                    </p:animEffect>
                                  </p:childTnLst>
                                </p:cTn>
                              </p:par>
                              <p:par>
                                <p:cTn fill="hold" nodeType="withEffect" presetClass="entr" presetID="10" presetSubtype="0">
                                  <p:stCondLst>
                                    <p:cond delay="0"/>
                                  </p:stCondLst>
                                  <p:childTnLst>
                                    <p:set>
                                      <p:cBhvr>
                                        <p:cTn dur="1" fill="hold">
                                          <p:stCondLst>
                                            <p:cond delay="0"/>
                                          </p:stCondLst>
                                        </p:cTn>
                                        <p:tgtEl>
                                          <p:spTgt spid="446"/>
                                        </p:tgtEl>
                                        <p:attrNameLst>
                                          <p:attrName>style.visibility</p:attrName>
                                        </p:attrNameLst>
                                      </p:cBhvr>
                                      <p:to>
                                        <p:strVal val="visible"/>
                                      </p:to>
                                    </p:set>
                                    <p:animEffect filter="fade" transition="in">
                                      <p:cBhvr>
                                        <p:cTn dur="500"/>
                                        <p:tgtEl>
                                          <p:spTgt spid="446"/>
                                        </p:tgtEl>
                                      </p:cBhvr>
                                    </p:animEffect>
                                  </p:childTnLst>
                                </p:cTn>
                              </p:par>
                              <p:par>
                                <p:cTn fill="hold" nodeType="withEffect" presetClass="entr" presetID="10" presetSubtype="0">
                                  <p:stCondLst>
                                    <p:cond delay="0"/>
                                  </p:stCondLst>
                                  <p:childTnLst>
                                    <p:set>
                                      <p:cBhvr>
                                        <p:cTn dur="1" fill="hold">
                                          <p:stCondLst>
                                            <p:cond delay="0"/>
                                          </p:stCondLst>
                                        </p:cTn>
                                        <p:tgtEl>
                                          <p:spTgt spid="447"/>
                                        </p:tgtEl>
                                        <p:attrNameLst>
                                          <p:attrName>style.visibility</p:attrName>
                                        </p:attrNameLst>
                                      </p:cBhvr>
                                      <p:to>
                                        <p:strVal val="visible"/>
                                      </p:to>
                                    </p:set>
                                    <p:animEffect filter="fade" transition="in">
                                      <p:cBhvr>
                                        <p:cTn dur="500"/>
                                        <p:tgtEl>
                                          <p:spTgt spid="44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7" name="Shape 457"/>
        <p:cNvGrpSpPr/>
        <p:nvPr/>
      </p:nvGrpSpPr>
      <p:grpSpPr>
        <a:xfrm>
          <a:off x="0" y="0"/>
          <a:ext cx="0" cy="0"/>
          <a:chOff x="0" y="0"/>
          <a:chExt cx="0" cy="0"/>
        </a:xfrm>
      </p:grpSpPr>
      <p:sp>
        <p:nvSpPr>
          <p:cNvPr id="458" name="Google Shape;458;p7"/>
          <p:cNvSpPr txBox="1"/>
          <p:nvPr>
            <p:ph type="title"/>
          </p:nvPr>
        </p:nvSpPr>
        <p:spPr>
          <a:xfrm>
            <a:off x="609600" y="192024"/>
            <a:ext cx="9291643" cy="64008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None/>
            </a:pPr>
            <a:r>
              <a:rPr lang="en-US"/>
              <a:t>Middle East wealth resembles US proportions </a:t>
            </a:r>
            <a:endParaRPr/>
          </a:p>
        </p:txBody>
      </p:sp>
      <p:sp>
        <p:nvSpPr>
          <p:cNvPr id="459" name="Google Shape;459;p7"/>
          <p:cNvSpPr txBox="1"/>
          <p:nvPr>
            <p:ph idx="2" type="body"/>
          </p:nvPr>
        </p:nvSpPr>
        <p:spPr>
          <a:xfrm>
            <a:off x="604723" y="6273173"/>
            <a:ext cx="10974860" cy="304165"/>
          </a:xfrm>
          <a:prstGeom prst="rect">
            <a:avLst/>
          </a:prstGeom>
          <a:noFill/>
          <a:ln>
            <a:noFill/>
          </a:ln>
        </p:spPr>
        <p:txBody>
          <a:bodyPr anchorCtr="0" anchor="b" bIns="45700" lIns="0" spcFirstLastPara="1" rIns="91425" wrap="square" tIns="45700">
            <a:noAutofit/>
          </a:bodyPr>
          <a:lstStyle/>
          <a:p>
            <a:pPr indent="0" lvl="0" marL="18288" rtl="0" algn="l">
              <a:lnSpc>
                <a:spcPct val="95000"/>
              </a:lnSpc>
              <a:spcBef>
                <a:spcPts val="0"/>
              </a:spcBef>
              <a:spcAft>
                <a:spcPts val="0"/>
              </a:spcAft>
              <a:buClr>
                <a:srgbClr val="3F3F3F"/>
              </a:buClr>
              <a:buSzPts val="1000"/>
              <a:buNone/>
            </a:pPr>
            <a:r>
              <a:rPr lang="en-US"/>
              <a:t>Source: New World Wealth Reports, 2021</a:t>
            </a:r>
            <a:endParaRPr/>
          </a:p>
        </p:txBody>
      </p:sp>
      <p:sp>
        <p:nvSpPr>
          <p:cNvPr id="460" name="Google Shape;460;p7"/>
          <p:cNvSpPr txBox="1"/>
          <p:nvPr/>
        </p:nvSpPr>
        <p:spPr>
          <a:xfrm>
            <a:off x="3077425" y="1052111"/>
            <a:ext cx="2560320" cy="508714"/>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chemeClr val="dk1"/>
              </a:buClr>
              <a:buSzPts val="2400"/>
              <a:buFont typeface="Helvetica Neue Light"/>
              <a:buNone/>
            </a:pPr>
            <a:r>
              <a:rPr b="0" i="0" lang="en-US" sz="2400" u="none" cap="none" strike="noStrike">
                <a:solidFill>
                  <a:schemeClr val="dk1"/>
                </a:solidFill>
                <a:latin typeface="Helvetica Neue Light"/>
                <a:ea typeface="Helvetica Neue Light"/>
                <a:cs typeface="Helvetica Neue Light"/>
                <a:sym typeface="Helvetica Neue Light"/>
              </a:rPr>
              <a:t>Millionaires </a:t>
            </a:r>
            <a:br>
              <a:rPr b="0" i="0" lang="en-US" sz="2400" u="none" cap="none" strike="noStrike">
                <a:solidFill>
                  <a:schemeClr val="dk1"/>
                </a:solidFill>
                <a:latin typeface="Helvetica Neue Light"/>
                <a:ea typeface="Helvetica Neue Light"/>
                <a:cs typeface="Helvetica Neue Light"/>
                <a:sym typeface="Helvetica Neue Light"/>
              </a:rPr>
            </a:br>
            <a:r>
              <a:rPr b="0" i="0" lang="en-US" sz="1600" u="none" cap="none" strike="noStrike">
                <a:solidFill>
                  <a:srgbClr val="7F7F7F"/>
                </a:solidFill>
                <a:latin typeface="Helvetica Neue Light"/>
                <a:ea typeface="Helvetica Neue Light"/>
                <a:cs typeface="Helvetica Neue Light"/>
                <a:sym typeface="Helvetica Neue Light"/>
              </a:rPr>
              <a:t>per 10K</a:t>
            </a:r>
            <a:endParaRPr b="0" i="0" sz="2400" u="none" cap="none" strike="noStrike">
              <a:solidFill>
                <a:srgbClr val="7F7F7F"/>
              </a:solidFill>
              <a:latin typeface="Helvetica Neue Light"/>
              <a:ea typeface="Helvetica Neue Light"/>
              <a:cs typeface="Helvetica Neue Light"/>
              <a:sym typeface="Helvetica Neue Light"/>
            </a:endParaRPr>
          </a:p>
        </p:txBody>
      </p:sp>
      <p:sp>
        <p:nvSpPr>
          <p:cNvPr id="461" name="Google Shape;461;p7"/>
          <p:cNvSpPr txBox="1"/>
          <p:nvPr/>
        </p:nvSpPr>
        <p:spPr>
          <a:xfrm>
            <a:off x="8691829" y="1052111"/>
            <a:ext cx="2560320" cy="508714"/>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lang="en-US" sz="2400">
                <a:solidFill>
                  <a:schemeClr val="dk1"/>
                </a:solidFill>
                <a:latin typeface="Helvetica Neue Light"/>
                <a:ea typeface="Helvetica Neue Light"/>
                <a:cs typeface="Helvetica Neue Light"/>
                <a:sym typeface="Helvetica Neue Light"/>
              </a:rPr>
              <a:t>Billionaires</a:t>
            </a:r>
            <a:br>
              <a:rPr lang="en-US" sz="2400">
                <a:solidFill>
                  <a:schemeClr val="dk1"/>
                </a:solidFill>
                <a:latin typeface="Helvetica Neue Light"/>
                <a:ea typeface="Helvetica Neue Light"/>
                <a:cs typeface="Helvetica Neue Light"/>
                <a:sym typeface="Helvetica Neue Light"/>
              </a:rPr>
            </a:br>
            <a:r>
              <a:rPr lang="en-US" sz="1600">
                <a:solidFill>
                  <a:srgbClr val="7F7F7F"/>
                </a:solidFill>
                <a:latin typeface="Helvetica Neue Light"/>
                <a:ea typeface="Helvetica Neue Light"/>
                <a:cs typeface="Helvetica Neue Light"/>
                <a:sym typeface="Helvetica Neue Light"/>
              </a:rPr>
              <a:t>per 10M</a:t>
            </a:r>
            <a:endParaRPr sz="2400">
              <a:solidFill>
                <a:srgbClr val="7F7F7F"/>
              </a:solidFill>
              <a:latin typeface="Helvetica Neue Light"/>
              <a:ea typeface="Helvetica Neue Light"/>
              <a:cs typeface="Helvetica Neue Light"/>
              <a:sym typeface="Helvetica Neue Light"/>
            </a:endParaRPr>
          </a:p>
        </p:txBody>
      </p:sp>
      <p:sp>
        <p:nvSpPr>
          <p:cNvPr id="462" name="Google Shape;462;p7"/>
          <p:cNvSpPr txBox="1"/>
          <p:nvPr/>
        </p:nvSpPr>
        <p:spPr>
          <a:xfrm>
            <a:off x="5671015" y="1052111"/>
            <a:ext cx="2927493" cy="508714"/>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lang="en-US" sz="2400">
                <a:solidFill>
                  <a:schemeClr val="dk1"/>
                </a:solidFill>
                <a:latin typeface="Helvetica Neue Light"/>
                <a:ea typeface="Helvetica Neue Light"/>
                <a:cs typeface="Helvetica Neue Light"/>
                <a:sym typeface="Helvetica Neue Light"/>
              </a:rPr>
              <a:t>Multi-Millionaires </a:t>
            </a:r>
            <a:br>
              <a:rPr lang="en-US" sz="2400">
                <a:solidFill>
                  <a:schemeClr val="dk1"/>
                </a:solidFill>
                <a:latin typeface="Helvetica Neue Light"/>
                <a:ea typeface="Helvetica Neue Light"/>
                <a:cs typeface="Helvetica Neue Light"/>
                <a:sym typeface="Helvetica Neue Light"/>
              </a:rPr>
            </a:br>
            <a:r>
              <a:rPr lang="en-US" sz="1600">
                <a:solidFill>
                  <a:srgbClr val="7F7F7F"/>
                </a:solidFill>
                <a:latin typeface="Helvetica Neue Light"/>
                <a:ea typeface="Helvetica Neue Light"/>
                <a:cs typeface="Helvetica Neue Light"/>
                <a:sym typeface="Helvetica Neue Light"/>
              </a:rPr>
              <a:t>per 100K</a:t>
            </a:r>
            <a:endParaRPr sz="2400">
              <a:solidFill>
                <a:srgbClr val="7F7F7F"/>
              </a:solidFill>
              <a:latin typeface="Helvetica Neue Light"/>
              <a:ea typeface="Helvetica Neue Light"/>
              <a:cs typeface="Helvetica Neue Light"/>
              <a:sym typeface="Helvetica Neue Light"/>
            </a:endParaRPr>
          </a:p>
        </p:txBody>
      </p:sp>
      <p:grpSp>
        <p:nvGrpSpPr>
          <p:cNvPr id="463" name="Google Shape;463;p7"/>
          <p:cNvGrpSpPr/>
          <p:nvPr/>
        </p:nvGrpSpPr>
        <p:grpSpPr>
          <a:xfrm>
            <a:off x="939851" y="3335400"/>
            <a:ext cx="9699112" cy="457200"/>
            <a:chOff x="939851" y="1657496"/>
            <a:chExt cx="9699112" cy="457200"/>
          </a:xfrm>
        </p:grpSpPr>
        <p:pic>
          <p:nvPicPr>
            <p:cNvPr id="464" name="Google Shape;464;p7"/>
            <p:cNvPicPr preferRelativeResize="0"/>
            <p:nvPr/>
          </p:nvPicPr>
          <p:blipFill rotWithShape="1">
            <a:blip r:embed="rId3">
              <a:alphaModFix/>
            </a:blip>
            <a:srcRect b="0" l="0" r="0" t="0"/>
            <a:stretch/>
          </p:blipFill>
          <p:spPr>
            <a:xfrm>
              <a:off x="939851" y="1689229"/>
              <a:ext cx="731520" cy="365760"/>
            </a:xfrm>
            <a:prstGeom prst="rect">
              <a:avLst/>
            </a:prstGeom>
            <a:noFill/>
            <a:ln cap="flat" cmpd="sng" w="9525">
              <a:solidFill>
                <a:srgbClr val="3F3F3F"/>
              </a:solidFill>
              <a:prstDash val="solid"/>
              <a:round/>
              <a:headEnd len="sm" w="sm" type="none"/>
              <a:tailEnd len="sm" w="sm" type="none"/>
            </a:ln>
          </p:spPr>
        </p:pic>
        <p:sp>
          <p:nvSpPr>
            <p:cNvPr id="465" name="Google Shape;465;p7"/>
            <p:cNvSpPr/>
            <p:nvPr/>
          </p:nvSpPr>
          <p:spPr>
            <a:xfrm>
              <a:off x="1675221" y="1666252"/>
              <a:ext cx="654346"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dk1"/>
                  </a:solidFill>
                  <a:latin typeface="Helvetica Neue Light"/>
                  <a:ea typeface="Helvetica Neue Light"/>
                  <a:cs typeface="Helvetica Neue Light"/>
                  <a:sym typeface="Helvetica Neue Light"/>
                </a:rPr>
                <a:t>UAE</a:t>
              </a:r>
              <a:endParaRPr/>
            </a:p>
          </p:txBody>
        </p:sp>
        <p:sp>
          <p:nvSpPr>
            <p:cNvPr id="466" name="Google Shape;466;p7"/>
            <p:cNvSpPr txBox="1"/>
            <p:nvPr/>
          </p:nvSpPr>
          <p:spPr>
            <a:xfrm>
              <a:off x="3569707" y="1657496"/>
              <a:ext cx="1575757" cy="4572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3F3F3F"/>
                </a:buClr>
                <a:buSzPts val="2000"/>
                <a:buFont typeface="Helvetica Neue Light"/>
                <a:buNone/>
              </a:pPr>
              <a:r>
                <a:rPr lang="en-US" sz="2000">
                  <a:solidFill>
                    <a:srgbClr val="3F3F3F"/>
                  </a:solidFill>
                  <a:latin typeface="Helvetica Neue Light"/>
                  <a:ea typeface="Helvetica Neue Light"/>
                  <a:cs typeface="Helvetica Neue Light"/>
                  <a:sym typeface="Helvetica Neue Light"/>
                </a:rPr>
                <a:t>89</a:t>
              </a:r>
              <a:endParaRPr b="0" i="0" sz="2000" u="none" cap="none" strike="noStrike">
                <a:solidFill>
                  <a:srgbClr val="3F3F3F"/>
                </a:solidFill>
                <a:latin typeface="Helvetica Neue Light"/>
                <a:ea typeface="Helvetica Neue Light"/>
                <a:cs typeface="Helvetica Neue Light"/>
                <a:sym typeface="Helvetica Neue Light"/>
              </a:endParaRPr>
            </a:p>
          </p:txBody>
        </p:sp>
        <p:sp>
          <p:nvSpPr>
            <p:cNvPr id="467" name="Google Shape;467;p7"/>
            <p:cNvSpPr txBox="1"/>
            <p:nvPr/>
          </p:nvSpPr>
          <p:spPr>
            <a:xfrm>
              <a:off x="6467787" y="1657496"/>
              <a:ext cx="1333948" cy="4572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3F3F3F"/>
                </a:buClr>
                <a:buSzPts val="2000"/>
                <a:buFont typeface="Helvetica Neue Light"/>
                <a:buNone/>
              </a:pPr>
              <a:r>
                <a:rPr b="0" i="0" lang="en-US" sz="2000" u="none" cap="none" strike="noStrike">
                  <a:solidFill>
                    <a:srgbClr val="3F3F3F"/>
                  </a:solidFill>
                  <a:latin typeface="Helvetica Neue Light"/>
                  <a:ea typeface="Helvetica Neue Light"/>
                  <a:cs typeface="Helvetica Neue Light"/>
                  <a:sym typeface="Helvetica Neue Light"/>
                </a:rPr>
                <a:t>39</a:t>
              </a:r>
              <a:endParaRPr/>
            </a:p>
          </p:txBody>
        </p:sp>
        <p:sp>
          <p:nvSpPr>
            <p:cNvPr id="468" name="Google Shape;468;p7"/>
            <p:cNvSpPr txBox="1"/>
            <p:nvPr/>
          </p:nvSpPr>
          <p:spPr>
            <a:xfrm>
              <a:off x="9305015" y="1657496"/>
              <a:ext cx="1333948" cy="4572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3F3F3F"/>
                </a:buClr>
                <a:buSzPts val="2000"/>
                <a:buFont typeface="Helvetica Neue Light"/>
                <a:buNone/>
              </a:pPr>
              <a:r>
                <a:rPr b="0" i="0" lang="en-US" sz="2000" u="none" cap="none" strike="noStrike">
                  <a:solidFill>
                    <a:srgbClr val="3F3F3F"/>
                  </a:solidFill>
                  <a:latin typeface="Helvetica Neue Light"/>
                  <a:ea typeface="Helvetica Neue Light"/>
                  <a:cs typeface="Helvetica Neue Light"/>
                  <a:sym typeface="Helvetica Neue Light"/>
                </a:rPr>
                <a:t>14</a:t>
              </a:r>
              <a:endParaRPr/>
            </a:p>
          </p:txBody>
        </p:sp>
      </p:grpSp>
      <p:grpSp>
        <p:nvGrpSpPr>
          <p:cNvPr id="469" name="Google Shape;469;p7"/>
          <p:cNvGrpSpPr/>
          <p:nvPr/>
        </p:nvGrpSpPr>
        <p:grpSpPr>
          <a:xfrm>
            <a:off x="939851" y="1784496"/>
            <a:ext cx="9699112" cy="457200"/>
            <a:chOff x="939851" y="5712557"/>
            <a:chExt cx="9699112" cy="457200"/>
          </a:xfrm>
        </p:grpSpPr>
        <p:pic>
          <p:nvPicPr>
            <p:cNvPr id="470" name="Google Shape;470;p7"/>
            <p:cNvPicPr preferRelativeResize="0"/>
            <p:nvPr/>
          </p:nvPicPr>
          <p:blipFill rotWithShape="1">
            <a:blip r:embed="rId4">
              <a:alphaModFix/>
            </a:blip>
            <a:srcRect b="0" l="0" r="0" t="0"/>
            <a:stretch/>
          </p:blipFill>
          <p:spPr>
            <a:xfrm>
              <a:off x="939851" y="5712557"/>
              <a:ext cx="695134" cy="365760"/>
            </a:xfrm>
            <a:prstGeom prst="rect">
              <a:avLst/>
            </a:prstGeom>
            <a:noFill/>
            <a:ln cap="flat" cmpd="sng" w="9525">
              <a:solidFill>
                <a:srgbClr val="3F3F3F"/>
              </a:solidFill>
              <a:prstDash val="solid"/>
              <a:round/>
              <a:headEnd len="sm" w="sm" type="none"/>
              <a:tailEnd len="sm" w="sm" type="none"/>
            </a:ln>
          </p:spPr>
        </p:pic>
        <p:sp>
          <p:nvSpPr>
            <p:cNvPr id="471" name="Google Shape;471;p7"/>
            <p:cNvSpPr/>
            <p:nvPr/>
          </p:nvSpPr>
          <p:spPr>
            <a:xfrm>
              <a:off x="1634985" y="5713126"/>
              <a:ext cx="671979"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rgbClr val="C00000"/>
                  </a:solidFill>
                  <a:latin typeface="Helvetica Neue Light"/>
                  <a:ea typeface="Helvetica Neue Light"/>
                  <a:cs typeface="Helvetica Neue Light"/>
                  <a:sym typeface="Helvetica Neue Light"/>
                </a:rPr>
                <a:t>USA</a:t>
              </a:r>
              <a:endParaRPr/>
            </a:p>
          </p:txBody>
        </p:sp>
        <p:sp>
          <p:nvSpPr>
            <p:cNvPr id="472" name="Google Shape;472;p7"/>
            <p:cNvSpPr txBox="1"/>
            <p:nvPr/>
          </p:nvSpPr>
          <p:spPr>
            <a:xfrm>
              <a:off x="3626065" y="5712557"/>
              <a:ext cx="1463040" cy="4572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None/>
              </a:pPr>
              <a:r>
                <a:rPr lang="en-US" sz="2000">
                  <a:solidFill>
                    <a:srgbClr val="C00000"/>
                  </a:solidFill>
                  <a:latin typeface="Helvetica Neue Light"/>
                  <a:ea typeface="Helvetica Neue Light"/>
                  <a:cs typeface="Helvetica Neue Light"/>
                  <a:sym typeface="Helvetica Neue Light"/>
                </a:rPr>
                <a:t>152</a:t>
              </a:r>
              <a:endParaRPr/>
            </a:p>
          </p:txBody>
        </p:sp>
        <p:sp>
          <p:nvSpPr>
            <p:cNvPr id="473" name="Google Shape;473;p7"/>
            <p:cNvSpPr txBox="1"/>
            <p:nvPr/>
          </p:nvSpPr>
          <p:spPr>
            <a:xfrm>
              <a:off x="6467787" y="5712557"/>
              <a:ext cx="1333948" cy="4572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C00000"/>
                </a:buClr>
                <a:buSzPts val="2000"/>
                <a:buFont typeface="Helvetica Neue Light"/>
                <a:buNone/>
              </a:pPr>
              <a:r>
                <a:rPr lang="en-US" sz="2000">
                  <a:solidFill>
                    <a:srgbClr val="C00000"/>
                  </a:solidFill>
                  <a:latin typeface="Helvetica Neue Light"/>
                  <a:ea typeface="Helvetica Neue Light"/>
                  <a:cs typeface="Helvetica Neue Light"/>
                  <a:sym typeface="Helvetica Neue Light"/>
                </a:rPr>
                <a:t>67</a:t>
              </a:r>
              <a:endParaRPr b="0" i="0" sz="2000" u="none" cap="none" strike="noStrike">
                <a:solidFill>
                  <a:srgbClr val="C00000"/>
                </a:solidFill>
                <a:latin typeface="Helvetica Neue Light"/>
                <a:ea typeface="Helvetica Neue Light"/>
                <a:cs typeface="Helvetica Neue Light"/>
                <a:sym typeface="Helvetica Neue Light"/>
              </a:endParaRPr>
            </a:p>
          </p:txBody>
        </p:sp>
        <p:sp>
          <p:nvSpPr>
            <p:cNvPr id="474" name="Google Shape;474;p7"/>
            <p:cNvSpPr txBox="1"/>
            <p:nvPr/>
          </p:nvSpPr>
          <p:spPr>
            <a:xfrm>
              <a:off x="9305015" y="5712557"/>
              <a:ext cx="1333948" cy="4572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C00000"/>
                </a:buClr>
                <a:buSzPts val="2000"/>
                <a:buFont typeface="Helvetica Neue Light"/>
                <a:buNone/>
              </a:pPr>
              <a:r>
                <a:rPr lang="en-US" sz="2000">
                  <a:solidFill>
                    <a:srgbClr val="C00000"/>
                  </a:solidFill>
                  <a:latin typeface="Helvetica Neue Light"/>
                  <a:ea typeface="Helvetica Neue Light"/>
                  <a:cs typeface="Helvetica Neue Light"/>
                  <a:sym typeface="Helvetica Neue Light"/>
                </a:rPr>
                <a:t>22</a:t>
              </a:r>
              <a:endParaRPr b="0" i="0" sz="2000" u="none" cap="none" strike="noStrike">
                <a:solidFill>
                  <a:srgbClr val="C00000"/>
                </a:solidFill>
                <a:latin typeface="Helvetica Neue Light"/>
                <a:ea typeface="Helvetica Neue Light"/>
                <a:cs typeface="Helvetica Neue Light"/>
                <a:sym typeface="Helvetica Neue Light"/>
              </a:endParaRPr>
            </a:p>
          </p:txBody>
        </p:sp>
      </p:grpSp>
      <p:grpSp>
        <p:nvGrpSpPr>
          <p:cNvPr id="475" name="Google Shape;475;p7"/>
          <p:cNvGrpSpPr/>
          <p:nvPr/>
        </p:nvGrpSpPr>
        <p:grpSpPr>
          <a:xfrm>
            <a:off x="939851" y="5661757"/>
            <a:ext cx="9699112" cy="457200"/>
            <a:chOff x="939851" y="4040329"/>
            <a:chExt cx="9699112" cy="457200"/>
          </a:xfrm>
        </p:grpSpPr>
        <p:pic>
          <p:nvPicPr>
            <p:cNvPr id="476" name="Google Shape;476;p7"/>
            <p:cNvPicPr preferRelativeResize="0"/>
            <p:nvPr/>
          </p:nvPicPr>
          <p:blipFill rotWithShape="1">
            <a:blip r:embed="rId5">
              <a:alphaModFix/>
            </a:blip>
            <a:srcRect b="0" l="0" r="0" t="0"/>
            <a:stretch/>
          </p:blipFill>
          <p:spPr>
            <a:xfrm>
              <a:off x="939851" y="4077096"/>
              <a:ext cx="548532" cy="365760"/>
            </a:xfrm>
            <a:prstGeom prst="rect">
              <a:avLst/>
            </a:prstGeom>
            <a:noFill/>
            <a:ln cap="flat" cmpd="sng" w="9525">
              <a:solidFill>
                <a:srgbClr val="3F3F3F"/>
              </a:solidFill>
              <a:prstDash val="solid"/>
              <a:round/>
              <a:headEnd len="sm" w="sm" type="none"/>
              <a:tailEnd len="sm" w="sm" type="none"/>
            </a:ln>
          </p:spPr>
        </p:pic>
        <p:sp>
          <p:nvSpPr>
            <p:cNvPr id="477" name="Google Shape;477;p7"/>
            <p:cNvSpPr/>
            <p:nvPr/>
          </p:nvSpPr>
          <p:spPr>
            <a:xfrm>
              <a:off x="1483245" y="4061642"/>
              <a:ext cx="863185"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dk1"/>
                  </a:solidFill>
                  <a:latin typeface="Helvetica Neue Light"/>
                  <a:ea typeface="Helvetica Neue Light"/>
                  <a:cs typeface="Helvetica Neue Light"/>
                  <a:sym typeface="Helvetica Neue Light"/>
                </a:rPr>
                <a:t>Turkey</a:t>
              </a:r>
              <a:endParaRPr/>
            </a:p>
          </p:txBody>
        </p:sp>
        <p:sp>
          <p:nvSpPr>
            <p:cNvPr id="478" name="Google Shape;478;p7"/>
            <p:cNvSpPr txBox="1"/>
            <p:nvPr/>
          </p:nvSpPr>
          <p:spPr>
            <a:xfrm>
              <a:off x="3626065" y="4040329"/>
              <a:ext cx="1463040" cy="4572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None/>
              </a:pPr>
              <a:r>
                <a:rPr lang="en-US" sz="2000">
                  <a:solidFill>
                    <a:srgbClr val="3F3F3F"/>
                  </a:solidFill>
                  <a:latin typeface="Helvetica Neue Light"/>
                  <a:ea typeface="Helvetica Neue Light"/>
                  <a:cs typeface="Helvetica Neue Light"/>
                  <a:sym typeface="Helvetica Neue Light"/>
                </a:rPr>
                <a:t>4</a:t>
              </a:r>
              <a:endParaRPr/>
            </a:p>
          </p:txBody>
        </p:sp>
        <p:sp>
          <p:nvSpPr>
            <p:cNvPr id="479" name="Google Shape;479;p7"/>
            <p:cNvSpPr txBox="1"/>
            <p:nvPr/>
          </p:nvSpPr>
          <p:spPr>
            <a:xfrm>
              <a:off x="6467787" y="4040329"/>
              <a:ext cx="1333948" cy="4572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None/>
              </a:pPr>
              <a:r>
                <a:rPr lang="en-US" sz="2000">
                  <a:solidFill>
                    <a:srgbClr val="3F3F3F"/>
                  </a:solidFill>
                  <a:latin typeface="Helvetica Neue Light"/>
                  <a:ea typeface="Helvetica Neue Light"/>
                  <a:cs typeface="Helvetica Neue Light"/>
                  <a:sym typeface="Helvetica Neue Light"/>
                </a:rPr>
                <a:t>2</a:t>
              </a:r>
              <a:endParaRPr/>
            </a:p>
          </p:txBody>
        </p:sp>
        <p:sp>
          <p:nvSpPr>
            <p:cNvPr id="480" name="Google Shape;480;p7"/>
            <p:cNvSpPr txBox="1"/>
            <p:nvPr/>
          </p:nvSpPr>
          <p:spPr>
            <a:xfrm>
              <a:off x="9305015" y="4040329"/>
              <a:ext cx="1333948" cy="4572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3F3F3F"/>
                </a:buClr>
                <a:buSzPts val="2000"/>
                <a:buFont typeface="Helvetica Neue Light"/>
                <a:buNone/>
              </a:pPr>
              <a:r>
                <a:rPr b="0" i="0" lang="en-US" sz="2000" u="none" cap="none" strike="noStrike">
                  <a:solidFill>
                    <a:srgbClr val="3F3F3F"/>
                  </a:solidFill>
                  <a:latin typeface="Helvetica Neue Light"/>
                  <a:ea typeface="Helvetica Neue Light"/>
                  <a:cs typeface="Helvetica Neue Light"/>
                  <a:sym typeface="Helvetica Neue Light"/>
                </a:rPr>
                <a:t>1</a:t>
              </a:r>
              <a:endParaRPr/>
            </a:p>
          </p:txBody>
        </p:sp>
      </p:grpSp>
      <p:grpSp>
        <p:nvGrpSpPr>
          <p:cNvPr id="481" name="Google Shape;481;p7"/>
          <p:cNvGrpSpPr/>
          <p:nvPr/>
        </p:nvGrpSpPr>
        <p:grpSpPr>
          <a:xfrm>
            <a:off x="939851" y="4110852"/>
            <a:ext cx="9699112" cy="457200"/>
            <a:chOff x="939851" y="4879076"/>
            <a:chExt cx="9699112" cy="457200"/>
          </a:xfrm>
        </p:grpSpPr>
        <p:pic>
          <p:nvPicPr>
            <p:cNvPr id="482" name="Google Shape;482;p7"/>
            <p:cNvPicPr preferRelativeResize="0"/>
            <p:nvPr/>
          </p:nvPicPr>
          <p:blipFill rotWithShape="1">
            <a:blip r:embed="rId6">
              <a:alphaModFix/>
            </a:blip>
            <a:srcRect b="0" l="0" r="0" t="0"/>
            <a:stretch/>
          </p:blipFill>
          <p:spPr>
            <a:xfrm>
              <a:off x="939851" y="4910576"/>
              <a:ext cx="855423" cy="365760"/>
            </a:xfrm>
            <a:prstGeom prst="rect">
              <a:avLst/>
            </a:prstGeom>
            <a:noFill/>
            <a:ln cap="flat" cmpd="sng" w="9525">
              <a:solidFill>
                <a:srgbClr val="3F3F3F"/>
              </a:solidFill>
              <a:prstDash val="solid"/>
              <a:round/>
              <a:headEnd len="sm" w="sm" type="none"/>
              <a:tailEnd len="sm" w="sm" type="none"/>
            </a:ln>
          </p:spPr>
        </p:pic>
        <p:sp>
          <p:nvSpPr>
            <p:cNvPr id="483" name="Google Shape;483;p7"/>
            <p:cNvSpPr/>
            <p:nvPr/>
          </p:nvSpPr>
          <p:spPr>
            <a:xfrm>
              <a:off x="1784305" y="4895401"/>
              <a:ext cx="768159"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dk1"/>
                  </a:solidFill>
                  <a:latin typeface="Helvetica Neue Light"/>
                  <a:ea typeface="Helvetica Neue Light"/>
                  <a:cs typeface="Helvetica Neue Light"/>
                  <a:sym typeface="Helvetica Neue Light"/>
                </a:rPr>
                <a:t>Qatar</a:t>
              </a:r>
              <a:endParaRPr/>
            </a:p>
          </p:txBody>
        </p:sp>
        <p:sp>
          <p:nvSpPr>
            <p:cNvPr id="484" name="Google Shape;484;p7"/>
            <p:cNvSpPr txBox="1"/>
            <p:nvPr/>
          </p:nvSpPr>
          <p:spPr>
            <a:xfrm>
              <a:off x="3626065" y="4879076"/>
              <a:ext cx="1463040" cy="4572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None/>
              </a:pPr>
              <a:r>
                <a:rPr lang="en-US" sz="2000">
                  <a:solidFill>
                    <a:srgbClr val="3F3F3F"/>
                  </a:solidFill>
                  <a:latin typeface="Helvetica Neue Light"/>
                  <a:ea typeface="Helvetica Neue Light"/>
                  <a:cs typeface="Helvetica Neue Light"/>
                  <a:sym typeface="Helvetica Neue Light"/>
                </a:rPr>
                <a:t>84</a:t>
              </a:r>
              <a:endParaRPr/>
            </a:p>
          </p:txBody>
        </p:sp>
        <p:sp>
          <p:nvSpPr>
            <p:cNvPr id="485" name="Google Shape;485;p7"/>
            <p:cNvSpPr txBox="1"/>
            <p:nvPr/>
          </p:nvSpPr>
          <p:spPr>
            <a:xfrm>
              <a:off x="6467787" y="4879076"/>
              <a:ext cx="1333948" cy="4572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None/>
              </a:pPr>
              <a:r>
                <a:rPr lang="en-US" sz="2000">
                  <a:solidFill>
                    <a:srgbClr val="3F3F3F"/>
                  </a:solidFill>
                  <a:latin typeface="Helvetica Neue Light"/>
                  <a:ea typeface="Helvetica Neue Light"/>
                  <a:cs typeface="Helvetica Neue Light"/>
                  <a:sym typeface="Helvetica Neue Light"/>
                </a:rPr>
                <a:t>36</a:t>
              </a:r>
              <a:endParaRPr/>
            </a:p>
          </p:txBody>
        </p:sp>
        <p:sp>
          <p:nvSpPr>
            <p:cNvPr id="486" name="Google Shape;486;p7"/>
            <p:cNvSpPr txBox="1"/>
            <p:nvPr/>
          </p:nvSpPr>
          <p:spPr>
            <a:xfrm>
              <a:off x="9305015" y="4879076"/>
              <a:ext cx="1333948" cy="4572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3F3F3F"/>
                </a:buClr>
                <a:buSzPts val="2000"/>
                <a:buFont typeface="Helvetica Neue Light"/>
                <a:buNone/>
              </a:pPr>
              <a:r>
                <a:rPr b="0" i="0" lang="en-US" sz="2000" u="none" cap="none" strike="noStrike">
                  <a:solidFill>
                    <a:srgbClr val="3F3F3F"/>
                  </a:solidFill>
                  <a:latin typeface="Helvetica Neue Light"/>
                  <a:ea typeface="Helvetica Neue Light"/>
                  <a:cs typeface="Helvetica Neue Light"/>
                  <a:sym typeface="Helvetica Neue Light"/>
                </a:rPr>
                <a:t>11</a:t>
              </a:r>
              <a:endParaRPr/>
            </a:p>
          </p:txBody>
        </p:sp>
      </p:grpSp>
      <p:grpSp>
        <p:nvGrpSpPr>
          <p:cNvPr id="487" name="Google Shape;487;p7"/>
          <p:cNvGrpSpPr/>
          <p:nvPr/>
        </p:nvGrpSpPr>
        <p:grpSpPr>
          <a:xfrm>
            <a:off x="939851" y="2559948"/>
            <a:ext cx="9699112" cy="457200"/>
            <a:chOff x="939851" y="2347034"/>
            <a:chExt cx="9699112" cy="457200"/>
          </a:xfrm>
        </p:grpSpPr>
        <p:pic>
          <p:nvPicPr>
            <p:cNvPr id="488" name="Google Shape;488;p7"/>
            <p:cNvPicPr preferRelativeResize="0"/>
            <p:nvPr/>
          </p:nvPicPr>
          <p:blipFill rotWithShape="1">
            <a:blip r:embed="rId7">
              <a:alphaModFix/>
            </a:blip>
            <a:srcRect b="0" l="0" r="0" t="0"/>
            <a:stretch/>
          </p:blipFill>
          <p:spPr>
            <a:xfrm>
              <a:off x="939851" y="2394335"/>
              <a:ext cx="502871" cy="365760"/>
            </a:xfrm>
            <a:prstGeom prst="rect">
              <a:avLst/>
            </a:prstGeom>
            <a:noFill/>
            <a:ln cap="flat" cmpd="sng" w="9525">
              <a:solidFill>
                <a:srgbClr val="3F3F3F"/>
              </a:solidFill>
              <a:prstDash val="solid"/>
              <a:round/>
              <a:headEnd len="sm" w="sm" type="none"/>
              <a:tailEnd len="sm" w="sm" type="none"/>
            </a:ln>
          </p:spPr>
        </p:pic>
        <p:sp>
          <p:nvSpPr>
            <p:cNvPr id="489" name="Google Shape;489;p7"/>
            <p:cNvSpPr/>
            <p:nvPr/>
          </p:nvSpPr>
          <p:spPr>
            <a:xfrm>
              <a:off x="1426799" y="2379498"/>
              <a:ext cx="726481"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dk1"/>
                  </a:solidFill>
                  <a:latin typeface="Helvetica Neue Light"/>
                  <a:ea typeface="Helvetica Neue Light"/>
                  <a:cs typeface="Helvetica Neue Light"/>
                  <a:sym typeface="Helvetica Neue Light"/>
                </a:rPr>
                <a:t>Israel</a:t>
              </a:r>
              <a:endParaRPr/>
            </a:p>
          </p:txBody>
        </p:sp>
        <p:sp>
          <p:nvSpPr>
            <p:cNvPr id="490" name="Google Shape;490;p7"/>
            <p:cNvSpPr txBox="1"/>
            <p:nvPr/>
          </p:nvSpPr>
          <p:spPr>
            <a:xfrm>
              <a:off x="3626065" y="2347034"/>
              <a:ext cx="1463040" cy="4572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None/>
              </a:pPr>
              <a:r>
                <a:rPr lang="en-US" sz="2000">
                  <a:solidFill>
                    <a:srgbClr val="3F3F3F"/>
                  </a:solidFill>
                  <a:latin typeface="Helvetica Neue Light"/>
                  <a:ea typeface="Helvetica Neue Light"/>
                  <a:cs typeface="Helvetica Neue Light"/>
                  <a:sym typeface="Helvetica Neue Light"/>
                </a:rPr>
                <a:t>102</a:t>
              </a:r>
              <a:endParaRPr/>
            </a:p>
          </p:txBody>
        </p:sp>
        <p:sp>
          <p:nvSpPr>
            <p:cNvPr id="491" name="Google Shape;491;p7"/>
            <p:cNvSpPr txBox="1"/>
            <p:nvPr/>
          </p:nvSpPr>
          <p:spPr>
            <a:xfrm>
              <a:off x="6467787" y="2347034"/>
              <a:ext cx="1333948" cy="4572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None/>
              </a:pPr>
              <a:r>
                <a:rPr lang="en-US" sz="2000">
                  <a:solidFill>
                    <a:srgbClr val="3F3F3F"/>
                  </a:solidFill>
                  <a:latin typeface="Helvetica Neue Light"/>
                  <a:ea typeface="Helvetica Neue Light"/>
                  <a:cs typeface="Helvetica Neue Light"/>
                  <a:sym typeface="Helvetica Neue Light"/>
                </a:rPr>
                <a:t>53</a:t>
              </a:r>
              <a:endParaRPr/>
            </a:p>
          </p:txBody>
        </p:sp>
        <p:sp>
          <p:nvSpPr>
            <p:cNvPr id="492" name="Google Shape;492;p7"/>
            <p:cNvSpPr txBox="1"/>
            <p:nvPr/>
          </p:nvSpPr>
          <p:spPr>
            <a:xfrm>
              <a:off x="9305015" y="2347034"/>
              <a:ext cx="1333948" cy="4572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3F3F3F"/>
                </a:buClr>
                <a:buSzPts val="2000"/>
                <a:buFont typeface="Helvetica Neue Light"/>
                <a:buNone/>
              </a:pPr>
              <a:r>
                <a:rPr b="0" i="0" lang="en-US" sz="2000" u="none" cap="none" strike="noStrike">
                  <a:solidFill>
                    <a:srgbClr val="3F3F3F"/>
                  </a:solidFill>
                  <a:latin typeface="Helvetica Neue Light"/>
                  <a:ea typeface="Helvetica Neue Light"/>
                  <a:cs typeface="Helvetica Neue Light"/>
                  <a:sym typeface="Helvetica Neue Light"/>
                </a:rPr>
                <a:t>23</a:t>
              </a:r>
              <a:endParaRPr/>
            </a:p>
          </p:txBody>
        </p:sp>
      </p:grpSp>
      <p:grpSp>
        <p:nvGrpSpPr>
          <p:cNvPr id="493" name="Google Shape;493;p7"/>
          <p:cNvGrpSpPr/>
          <p:nvPr/>
        </p:nvGrpSpPr>
        <p:grpSpPr>
          <a:xfrm>
            <a:off x="939851" y="4886304"/>
            <a:ext cx="9699112" cy="457200"/>
            <a:chOff x="939851" y="3196315"/>
            <a:chExt cx="9699112" cy="457200"/>
          </a:xfrm>
        </p:grpSpPr>
        <p:pic>
          <p:nvPicPr>
            <p:cNvPr id="494" name="Google Shape;494;p7"/>
            <p:cNvPicPr preferRelativeResize="0"/>
            <p:nvPr/>
          </p:nvPicPr>
          <p:blipFill rotWithShape="1">
            <a:blip r:embed="rId8">
              <a:alphaModFix/>
            </a:blip>
            <a:srcRect b="0" l="0" r="0" t="0"/>
            <a:stretch/>
          </p:blipFill>
          <p:spPr>
            <a:xfrm>
              <a:off x="939851" y="3238349"/>
              <a:ext cx="548534" cy="365760"/>
            </a:xfrm>
            <a:prstGeom prst="rect">
              <a:avLst/>
            </a:prstGeom>
            <a:noFill/>
            <a:ln cap="flat" cmpd="sng" w="9525">
              <a:solidFill>
                <a:srgbClr val="3F3F3F"/>
              </a:solidFill>
              <a:prstDash val="solid"/>
              <a:round/>
              <a:headEnd len="sm" w="sm" type="none"/>
              <a:tailEnd len="sm" w="sm" type="none"/>
            </a:ln>
          </p:spPr>
        </p:pic>
        <p:sp>
          <p:nvSpPr>
            <p:cNvPr id="495" name="Google Shape;495;p7"/>
            <p:cNvSpPr/>
            <p:nvPr/>
          </p:nvSpPr>
          <p:spPr>
            <a:xfrm>
              <a:off x="1483245" y="3210060"/>
              <a:ext cx="1529586"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dk1"/>
                  </a:solidFill>
                  <a:latin typeface="Helvetica Neue Light"/>
                  <a:ea typeface="Helvetica Neue Light"/>
                  <a:cs typeface="Helvetica Neue Light"/>
                  <a:sym typeface="Helvetica Neue Light"/>
                </a:rPr>
                <a:t>Saudi Arabia</a:t>
              </a:r>
              <a:endParaRPr/>
            </a:p>
          </p:txBody>
        </p:sp>
        <p:sp>
          <p:nvSpPr>
            <p:cNvPr id="496" name="Google Shape;496;p7"/>
            <p:cNvSpPr txBox="1"/>
            <p:nvPr/>
          </p:nvSpPr>
          <p:spPr>
            <a:xfrm>
              <a:off x="3626065" y="3196315"/>
              <a:ext cx="1463040" cy="4572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None/>
              </a:pPr>
              <a:r>
                <a:rPr lang="en-US" sz="2000">
                  <a:solidFill>
                    <a:srgbClr val="3F3F3F"/>
                  </a:solidFill>
                  <a:latin typeface="Helvetica Neue Light"/>
                  <a:ea typeface="Helvetica Neue Light"/>
                  <a:cs typeface="Helvetica Neue Light"/>
                  <a:sym typeface="Helvetica Neue Light"/>
                </a:rPr>
                <a:t>11</a:t>
              </a:r>
              <a:endParaRPr/>
            </a:p>
          </p:txBody>
        </p:sp>
        <p:sp>
          <p:nvSpPr>
            <p:cNvPr id="497" name="Google Shape;497;p7"/>
            <p:cNvSpPr txBox="1"/>
            <p:nvPr/>
          </p:nvSpPr>
          <p:spPr>
            <a:xfrm>
              <a:off x="6467787" y="3196315"/>
              <a:ext cx="1333948" cy="4572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None/>
              </a:pPr>
              <a:r>
                <a:rPr lang="en-US" sz="2000">
                  <a:solidFill>
                    <a:srgbClr val="3F3F3F"/>
                  </a:solidFill>
                  <a:latin typeface="Helvetica Neue Light"/>
                  <a:ea typeface="Helvetica Neue Light"/>
                  <a:cs typeface="Helvetica Neue Light"/>
                  <a:sym typeface="Helvetica Neue Light"/>
                </a:rPr>
                <a:t>6</a:t>
              </a:r>
              <a:endParaRPr/>
            </a:p>
          </p:txBody>
        </p:sp>
        <p:sp>
          <p:nvSpPr>
            <p:cNvPr id="498" name="Google Shape;498;p7"/>
            <p:cNvSpPr txBox="1"/>
            <p:nvPr/>
          </p:nvSpPr>
          <p:spPr>
            <a:xfrm>
              <a:off x="9305015" y="3196315"/>
              <a:ext cx="1333948" cy="4572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3F3F3F"/>
                </a:buClr>
                <a:buSzPts val="2000"/>
                <a:buFont typeface="Helvetica Neue Light"/>
                <a:buNone/>
              </a:pPr>
              <a:r>
                <a:rPr lang="en-US" sz="2000">
                  <a:solidFill>
                    <a:srgbClr val="3F3F3F"/>
                  </a:solidFill>
                  <a:latin typeface="Helvetica Neue Light"/>
                  <a:ea typeface="Helvetica Neue Light"/>
                  <a:cs typeface="Helvetica Neue Light"/>
                  <a:sym typeface="Helvetica Neue Light"/>
                </a:rPr>
                <a:t>2</a:t>
              </a:r>
              <a:endParaRPr b="0" i="0" sz="2000" u="none" cap="none" strike="noStrike">
                <a:solidFill>
                  <a:srgbClr val="3F3F3F"/>
                </a:solidFill>
                <a:latin typeface="Helvetica Neue Light"/>
                <a:ea typeface="Helvetica Neue Light"/>
                <a:cs typeface="Helvetica Neue Light"/>
                <a:sym typeface="Helvetica Neue Light"/>
              </a:endParaRPr>
            </a:p>
          </p:txBody>
        </p:sp>
      </p:grpSp>
      <p:cxnSp>
        <p:nvCxnSpPr>
          <p:cNvPr id="499" name="Google Shape;499;p7"/>
          <p:cNvCxnSpPr/>
          <p:nvPr/>
        </p:nvCxnSpPr>
        <p:spPr>
          <a:xfrm>
            <a:off x="604723" y="2336800"/>
            <a:ext cx="10368077" cy="0"/>
          </a:xfrm>
          <a:prstGeom prst="straightConnector1">
            <a:avLst/>
          </a:prstGeom>
          <a:noFill/>
          <a:ln cap="flat" cmpd="sng" w="9525">
            <a:solidFill>
              <a:srgbClr val="7F7F7F"/>
            </a:solidFill>
            <a:prstDash val="dash"/>
            <a:round/>
            <a:headEnd len="sm" w="sm" type="none"/>
            <a:tailEnd len="sm" w="sm" type="none"/>
          </a:ln>
        </p:spPr>
      </p:cxnSp>
    </p:spTree>
  </p:cSld>
  <p:clrMapOvr>
    <a:masterClrMapping/>
  </p:clrMapOvr>
  <mc:AlternateContent>
    <mc:Choice Requires="p14">
      <p:transition spd="slow" p14:dur="700">
        <p:fade/>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4" name="Shape 504"/>
        <p:cNvGrpSpPr/>
        <p:nvPr/>
      </p:nvGrpSpPr>
      <p:grpSpPr>
        <a:xfrm>
          <a:off x="0" y="0"/>
          <a:ext cx="0" cy="0"/>
          <a:chOff x="0" y="0"/>
          <a:chExt cx="0" cy="0"/>
        </a:xfrm>
      </p:grpSpPr>
      <p:pic>
        <p:nvPicPr>
          <p:cNvPr id="505" name="Google Shape;505;p8"/>
          <p:cNvPicPr preferRelativeResize="0"/>
          <p:nvPr/>
        </p:nvPicPr>
        <p:blipFill rotWithShape="1">
          <a:blip r:embed="rId3">
            <a:alphaModFix/>
          </a:blip>
          <a:srcRect b="7614" l="0" r="415" t="7615"/>
          <a:stretch/>
        </p:blipFill>
        <p:spPr>
          <a:xfrm>
            <a:off x="0" y="0"/>
            <a:ext cx="12192000" cy="6858000"/>
          </a:xfrm>
          <a:prstGeom prst="rect">
            <a:avLst/>
          </a:prstGeom>
          <a:noFill/>
          <a:ln>
            <a:noFill/>
          </a:ln>
        </p:spPr>
      </p:pic>
      <p:sp>
        <p:nvSpPr>
          <p:cNvPr id="506" name="Google Shape;506;p8"/>
          <p:cNvSpPr/>
          <p:nvPr>
            <p:ph type="title"/>
          </p:nvPr>
        </p:nvSpPr>
        <p:spPr>
          <a:xfrm>
            <a:off x="-748263" y="434755"/>
            <a:ext cx="11597238" cy="568545"/>
          </a:xfrm>
          <a:prstGeom prst="parallelogram">
            <a:avLst>
              <a:gd fmla="val 131628" name="adj"/>
            </a:avLst>
          </a:prstGeom>
          <a:gradFill>
            <a:gsLst>
              <a:gs pos="0">
                <a:srgbClr val="000000">
                  <a:alpha val="32941"/>
                </a:srgbClr>
              </a:gs>
              <a:gs pos="49000">
                <a:srgbClr val="000000">
                  <a:alpha val="84705"/>
                </a:srgbClr>
              </a:gs>
              <a:gs pos="100000">
                <a:schemeClr val="dk1"/>
              </a:gs>
            </a:gsLst>
            <a:path path="circle">
              <a:fillToRect l="100%" t="100%"/>
            </a:path>
            <a:tileRect b="-100%" r="-100%"/>
          </a:gradFill>
          <a:ln>
            <a:noFill/>
          </a:ln>
        </p:spPr>
        <p:txBody>
          <a:bodyPr anchorCtr="0" anchor="ctr" bIns="0" lIns="365750" spcFirstLastPara="1" rIns="0" wrap="square" tIns="0">
            <a:noAutofit/>
          </a:bodyPr>
          <a:lstStyle/>
          <a:p>
            <a:pPr indent="0" lvl="0" marL="0" rtl="0" algn="l">
              <a:lnSpc>
                <a:spcPct val="90000"/>
              </a:lnSpc>
              <a:spcBef>
                <a:spcPts val="0"/>
              </a:spcBef>
              <a:spcAft>
                <a:spcPts val="0"/>
              </a:spcAft>
              <a:buNone/>
            </a:pPr>
            <a:r>
              <a:rPr lang="en-US" sz="4000"/>
              <a:t>Privacy, comfort, elegance, and capacity</a:t>
            </a:r>
            <a:endParaRPr/>
          </a:p>
        </p:txBody>
      </p:sp>
      <p:sp>
        <p:nvSpPr>
          <p:cNvPr id="507" name="Google Shape;507;p8"/>
          <p:cNvSpPr txBox="1"/>
          <p:nvPr/>
        </p:nvSpPr>
        <p:spPr>
          <a:xfrm>
            <a:off x="3428998" y="6588304"/>
            <a:ext cx="8763002" cy="539392"/>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Clr>
                <a:schemeClr val="lt1"/>
              </a:buClr>
              <a:buSzPts val="1000"/>
              <a:buFont typeface="Helvetica Neue Light"/>
              <a:buNone/>
            </a:pPr>
            <a:r>
              <a:rPr b="1" lang="en-US" sz="1000">
                <a:solidFill>
                  <a:schemeClr val="lt1"/>
                </a:solidFill>
                <a:latin typeface="Helvetica Neue Light"/>
                <a:ea typeface="Helvetica Neue Light"/>
                <a:cs typeface="Helvetica Neue Light"/>
                <a:sym typeface="Helvetica Neue Light"/>
              </a:rPr>
              <a:t>The Points Guy Global 7500 Review</a:t>
            </a:r>
            <a:endParaRPr sz="1000">
              <a:solidFill>
                <a:schemeClr val="lt1"/>
              </a:solidFill>
              <a:latin typeface="Helvetica Neue Light"/>
              <a:ea typeface="Helvetica Neue Light"/>
              <a:cs typeface="Helvetica Neue Light"/>
              <a:sym typeface="Helvetica Neue Light"/>
            </a:endParaRPr>
          </a:p>
        </p:txBody>
      </p:sp>
      <p:sp>
        <p:nvSpPr>
          <p:cNvPr id="508" name="Google Shape;508;p8"/>
          <p:cNvSpPr/>
          <p:nvPr/>
        </p:nvSpPr>
        <p:spPr>
          <a:xfrm>
            <a:off x="3341914" y="2383971"/>
            <a:ext cx="1197429" cy="1872343"/>
          </a:xfrm>
          <a:custGeom>
            <a:rect b="b" l="l" r="r" t="t"/>
            <a:pathLst>
              <a:path extrusionOk="0" h="1872343" w="1197429">
                <a:moveTo>
                  <a:pt x="0" y="10886"/>
                </a:moveTo>
                <a:lnTo>
                  <a:pt x="348343" y="1872343"/>
                </a:lnTo>
                <a:lnTo>
                  <a:pt x="1197429" y="1143000"/>
                </a:lnTo>
                <a:lnTo>
                  <a:pt x="1088572" y="0"/>
                </a:lnTo>
                <a:lnTo>
                  <a:pt x="97972" y="21772"/>
                </a:lnTo>
              </a:path>
            </a:pathLst>
          </a:cu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elvetica Neue Light"/>
              <a:ea typeface="Helvetica Neue Light"/>
              <a:cs typeface="Helvetica Neue Light"/>
              <a:sym typeface="Helvetica Neue Light"/>
            </a:endParaRPr>
          </a:p>
        </p:txBody>
      </p:sp>
      <p:sp>
        <p:nvSpPr>
          <p:cNvPr id="509" name="Google Shape;509;p8"/>
          <p:cNvSpPr/>
          <p:nvPr/>
        </p:nvSpPr>
        <p:spPr>
          <a:xfrm>
            <a:off x="3340101" y="2146299"/>
            <a:ext cx="1231900" cy="1979655"/>
          </a:xfrm>
          <a:custGeom>
            <a:rect b="b" l="l" r="r" t="t"/>
            <a:pathLst>
              <a:path extrusionOk="0" h="1915886" w="1186543">
                <a:moveTo>
                  <a:pt x="0" y="32657"/>
                </a:moveTo>
                <a:lnTo>
                  <a:pt x="337457" y="1915886"/>
                </a:lnTo>
                <a:lnTo>
                  <a:pt x="1186543" y="1164772"/>
                </a:lnTo>
                <a:lnTo>
                  <a:pt x="1066800" y="0"/>
                </a:lnTo>
                <a:lnTo>
                  <a:pt x="0" y="32657"/>
                </a:lnTo>
                <a:close/>
              </a:path>
            </a:pathLst>
          </a:custGeom>
          <a:solidFill>
            <a:srgbClr val="3F3F3F">
              <a:alpha val="96862"/>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elvetica Neue Light"/>
              <a:ea typeface="Helvetica Neue Light"/>
              <a:cs typeface="Helvetica Neue Light"/>
              <a:sym typeface="Helvetica Neue Light"/>
            </a:endParaRPr>
          </a:p>
        </p:txBody>
      </p:sp>
    </p:spTree>
  </p:cSld>
  <p:clrMapOvr>
    <a:masterClrMapping/>
  </p:clrMapOvr>
  <mc:AlternateContent>
    <mc:Choice Requires="p14">
      <p:transition spd="slow" p14:dur="1500">
        <p:fade/>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4" name="Shape 514"/>
        <p:cNvGrpSpPr/>
        <p:nvPr/>
      </p:nvGrpSpPr>
      <p:grpSpPr>
        <a:xfrm>
          <a:off x="0" y="0"/>
          <a:ext cx="0" cy="0"/>
          <a:chOff x="0" y="0"/>
          <a:chExt cx="0" cy="0"/>
        </a:xfrm>
      </p:grpSpPr>
      <p:pic>
        <p:nvPicPr>
          <p:cNvPr id="515" name="Google Shape;515;p9"/>
          <p:cNvPicPr preferRelativeResize="0"/>
          <p:nvPr>
            <p:ph idx="2" type="pic"/>
          </p:nvPr>
        </p:nvPicPr>
        <p:blipFill rotWithShape="1">
          <a:blip r:embed="rId3">
            <a:alphaModFix/>
          </a:blip>
          <a:srcRect b="0" l="0" r="0" t="0"/>
          <a:stretch/>
        </p:blipFill>
        <p:spPr>
          <a:xfrm>
            <a:off x="0" y="0"/>
            <a:ext cx="12192000" cy="6858000"/>
          </a:xfrm>
          <a:prstGeom prst="rect">
            <a:avLst/>
          </a:prstGeom>
          <a:solidFill>
            <a:schemeClr val="dk2"/>
          </a:solidFill>
          <a:ln>
            <a:noFill/>
          </a:ln>
        </p:spPr>
      </p:pic>
      <p:sp>
        <p:nvSpPr>
          <p:cNvPr id="516" name="Google Shape;516;p9"/>
          <p:cNvSpPr/>
          <p:nvPr>
            <p:ph type="title"/>
          </p:nvPr>
        </p:nvSpPr>
        <p:spPr>
          <a:xfrm>
            <a:off x="-1371600" y="423325"/>
            <a:ext cx="13563600" cy="568545"/>
          </a:xfrm>
          <a:prstGeom prst="parallelogram">
            <a:avLst>
              <a:gd fmla="val 131628" name="adj"/>
            </a:avLst>
          </a:prstGeom>
          <a:gradFill>
            <a:gsLst>
              <a:gs pos="0">
                <a:srgbClr val="000000">
                  <a:alpha val="32941"/>
                </a:srgbClr>
              </a:gs>
              <a:gs pos="49000">
                <a:srgbClr val="000000">
                  <a:alpha val="84705"/>
                </a:srgbClr>
              </a:gs>
              <a:gs pos="100000">
                <a:schemeClr val="dk1"/>
              </a:gs>
            </a:gsLst>
            <a:path path="circle">
              <a:fillToRect l="100%" t="100%"/>
            </a:path>
            <a:tileRect b="-100%" r="-100%"/>
          </a:gradFill>
          <a:ln>
            <a:noFill/>
          </a:ln>
        </p:spPr>
        <p:txBody>
          <a:bodyPr anchorCtr="0" anchor="ctr" bIns="0" lIns="365750" spcFirstLastPara="1" rIns="0" wrap="square" tIns="0">
            <a:noAutofit/>
          </a:bodyPr>
          <a:lstStyle/>
          <a:p>
            <a:pPr indent="0" lvl="0" marL="0" rtl="0" algn="l">
              <a:lnSpc>
                <a:spcPct val="90000"/>
              </a:lnSpc>
              <a:spcBef>
                <a:spcPts val="0"/>
              </a:spcBef>
              <a:spcAft>
                <a:spcPts val="0"/>
              </a:spcAft>
              <a:buNone/>
            </a:pPr>
            <a:r>
              <a:rPr lang="en-US" sz="4000"/>
              <a:t>But BBJ is simply an entirely elevated experience</a:t>
            </a:r>
            <a:endParaRPr/>
          </a:p>
        </p:txBody>
      </p:sp>
      <p:sp>
        <p:nvSpPr>
          <p:cNvPr id="517" name="Google Shape;517;p9"/>
          <p:cNvSpPr txBox="1"/>
          <p:nvPr/>
        </p:nvSpPr>
        <p:spPr>
          <a:xfrm>
            <a:off x="8674100" y="6591300"/>
            <a:ext cx="3746500" cy="266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chemeClr val="lt1"/>
              </a:buClr>
              <a:buSzPts val="1200"/>
              <a:buFont typeface="Helvetica Neue Light"/>
              <a:buNone/>
            </a:pPr>
            <a:r>
              <a:rPr b="0" i="0" lang="en-US" sz="1200" u="none" cap="none" strike="noStrike">
                <a:solidFill>
                  <a:schemeClr val="lt1"/>
                </a:solidFill>
                <a:latin typeface="Helvetica Neue Light"/>
                <a:ea typeface="Helvetica Neue Light"/>
                <a:cs typeface="Helvetica Neue Light"/>
                <a:sym typeface="Helvetica Neue Light"/>
              </a:rPr>
              <a:t>Courtesy of</a:t>
            </a:r>
            <a:r>
              <a:rPr b="0" i="0" lang="en-US" sz="1200" u="none" cap="none" strike="noStrike">
                <a:solidFill>
                  <a:schemeClr val="lt1"/>
                </a:solidFill>
                <a:latin typeface="Helvetica Neue Light"/>
                <a:ea typeface="Helvetica Neue Light"/>
                <a:cs typeface="Helvetica Neue Light"/>
                <a:sym typeface="Helvetica Neue Light"/>
              </a:rPr>
              <a:t> Alberto Pinto and Associated Air Center</a:t>
            </a:r>
            <a:endParaRPr b="0" i="0" sz="1200" u="none" cap="none" strike="noStrike">
              <a:solidFill>
                <a:schemeClr val="lt1"/>
              </a:solidFill>
              <a:latin typeface="Helvetica Neue Light"/>
              <a:ea typeface="Helvetica Neue Light"/>
              <a:cs typeface="Helvetica Neue Light"/>
              <a:sym typeface="Helvetica Neue Light"/>
            </a:endParaRPr>
          </a:p>
        </p:txBody>
      </p:sp>
    </p:spTree>
  </p:cSld>
  <p:clrMapOvr>
    <a:masterClrMapping/>
  </p:clrMapOvr>
  <mc:AlternateContent>
    <mc:Choice Requires="p14">
      <p:transition spd="slow" p14:dur="1500">
        <p:fade/>
      </p:transition>
    </mc:Choice>
    <mc:Fallback>
      <p:transition spd="slow">
        <p:fade/>
      </p:transition>
    </mc:Fallback>
  </mc:AlternateContent>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generic_family">
  <a:themeElements>
    <a:clrScheme name="Custom 1">
      <a:dk1>
        <a:srgbClr val="000000"/>
      </a:dk1>
      <a:lt1>
        <a:srgbClr val="FFFFFF"/>
      </a:lt1>
      <a:dk2>
        <a:srgbClr val="CCCCCC"/>
      </a:dk2>
      <a:lt2>
        <a:srgbClr val="A39161"/>
      </a:lt2>
      <a:accent1>
        <a:srgbClr val="5F73A0"/>
      </a:accent1>
      <a:accent2>
        <a:srgbClr val="0C2645"/>
      </a:accent2>
      <a:accent3>
        <a:srgbClr val="4B95D7"/>
      </a:accent3>
      <a:accent4>
        <a:srgbClr val="97C5EB"/>
      </a:accent4>
      <a:accent5>
        <a:srgbClr val="88898C"/>
      </a:accent5>
      <a:accent6>
        <a:srgbClr val="77B800"/>
      </a:accent6>
      <a:hlink>
        <a:srgbClr val="0039A6"/>
      </a:hlink>
      <a:folHlink>
        <a:srgbClr val="62697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2022-07-31T09:13:35Z</dcterms:created>
  <dc:creator>Katzen (US), Oren</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0x01010022F70577B9AF174D98895EBE8860F31D</vt:lpwstr>
  </property>
</Properties>
</file>